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9" r:id="rId4"/>
    <p:sldId id="268" r:id="rId5"/>
    <p:sldId id="269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8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4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7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9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43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32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4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5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96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8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556B-9459-4D2C-9BDE-A7BCD911040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68DD-A1F4-40A1-A115-8C6018541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9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2343" y="477928"/>
            <a:ext cx="8186057" cy="14379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"СЕМЕНОВОДСТВО" 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91" y="2177140"/>
            <a:ext cx="5107671" cy="38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596900"/>
            <a:ext cx="10795000" cy="5727700"/>
          </a:xfrm>
        </p:spPr>
        <p:txBody>
          <a:bodyPr>
            <a:normAutofit/>
          </a:bodyPr>
          <a:lstStyle/>
          <a:p>
            <a:r>
              <a:rPr lang="ru-RU" dirty="0" smtClean="0"/>
              <a:t>Федеральная государственная информационная система в области семеноводства сельскохозяйственных растений открыта </a:t>
            </a:r>
            <a:r>
              <a:rPr lang="ru-RU" smtClean="0"/>
              <a:t>и доступна </a:t>
            </a:r>
            <a:r>
              <a:rPr lang="ru-RU" dirty="0" smtClean="0"/>
              <a:t>в соответствии с ст. 21 Федерального закона от 30.12.2021 №454-ФЗ «О семеноводстве», который вступил в силу с 1 сентября 2023 года.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С 1 сентября 2024 года </a:t>
            </a:r>
            <a:r>
              <a:rPr lang="ru-RU" dirty="0" smtClean="0"/>
              <a:t>регистрация и работа в федеральной государственной информационной системе в области семеноводства сельскохозяйственных растений станет обязательной для всех участников российского семенного рынка, которые </a:t>
            </a:r>
            <a:r>
              <a:rPr lang="ru-RU" b="1" dirty="0" smtClean="0"/>
              <a:t>занимаются испытанием, производством, контролем качества, хранением, реализацией и использованием семян сельскохозяйственных растений.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0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99663"/>
            <a:ext cx="10515600" cy="6886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Вход в систему ФГИС «Семеноводство»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534" y="1175657"/>
            <a:ext cx="11103273" cy="4966472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7120129" y="2272938"/>
            <a:ext cx="1316736" cy="1100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83234" y="3004458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7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477"/>
            <a:ext cx="10780776" cy="140271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документ «Списание объемов семян»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6192"/>
            <a:ext cx="10515600" cy="4640771"/>
          </a:xfrm>
        </p:spPr>
        <p:txBody>
          <a:bodyPr/>
          <a:lstStyle/>
          <a:p>
            <a:r>
              <a:rPr lang="ru-RU" dirty="0"/>
              <a:t>Цель: Внесение информации по фактическим объемам семян сельскохозяйственных растений, используемых для пищевых, и (или) кормовых, и (или) технических целей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Срок внесения информации: 10 дней с момента факта установления объема </a:t>
            </a:r>
            <a:r>
              <a:rPr lang="ru-RU" dirty="0" smtClean="0"/>
              <a:t>семян</a:t>
            </a:r>
            <a:endParaRPr lang="ru-RU" dirty="0"/>
          </a:p>
          <a:p>
            <a:r>
              <a:rPr lang="ru-RU" dirty="0"/>
              <a:t>Важно! Во ФГИС «Зерно» можно списать только зерновые, зернофуражные, зернобобовые, </a:t>
            </a:r>
            <a:r>
              <a:rPr lang="ru-RU" dirty="0" err="1"/>
              <a:t>зернокормовые</a:t>
            </a:r>
            <a:r>
              <a:rPr lang="ru-RU" dirty="0"/>
              <a:t> и масличные культуры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11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" y="463296"/>
            <a:ext cx="11655552" cy="5713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Предприятия</a:t>
            </a:r>
            <a:r>
              <a:rPr lang="ru-RU" sz="4800" dirty="0"/>
              <a:t>, осуществляющие озимый сев под урожай 2025 года должны в срочном порядке занести данные в </a:t>
            </a:r>
            <a:r>
              <a:rPr lang="ru-RU" sz="4800" dirty="0" smtClean="0"/>
              <a:t>систему.</a:t>
            </a:r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4800" dirty="0"/>
              <a:t>Занесение данных через вкладку </a:t>
            </a:r>
            <a:r>
              <a:rPr lang="ru-RU" sz="4800" dirty="0" smtClean="0"/>
              <a:t>«Ввод </a:t>
            </a:r>
            <a:r>
              <a:rPr lang="ru-RU" sz="4800" dirty="0"/>
              <a:t>объёмов </a:t>
            </a:r>
            <a:r>
              <a:rPr lang="ru-RU" sz="4800" dirty="0" smtClean="0"/>
              <a:t>семян» </a:t>
            </a:r>
            <a:r>
              <a:rPr lang="ru-RU" sz="4800" dirty="0" smtClean="0"/>
              <a:t>и «Списание в ЕФИС ЗСН»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2035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39" y="1131243"/>
            <a:ext cx="10672481" cy="43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201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ФГИС "СЕМЕНОВОДСТВО" : списание объема семян</vt:lpstr>
      <vt:lpstr>Презентация PowerPoint</vt:lpstr>
      <vt:lpstr>Вход в систему ФГИС «Семеноводство»</vt:lpstr>
      <vt:lpstr>Как создать документ «Списание объемов семян»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Панюкова Анастасия Сергеевна</dc:creator>
  <cp:lastModifiedBy>Панюкова Анастасия Сергеевна</cp:lastModifiedBy>
  <cp:revision>42</cp:revision>
  <dcterms:created xsi:type="dcterms:W3CDTF">2024-07-29T08:43:46Z</dcterms:created>
  <dcterms:modified xsi:type="dcterms:W3CDTF">2024-09-27T06:44:37Z</dcterms:modified>
</cp:coreProperties>
</file>