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303" r:id="rId3"/>
    <p:sldId id="268" r:id="rId4"/>
    <p:sldId id="322" r:id="rId5"/>
    <p:sldId id="323" r:id="rId6"/>
    <p:sldId id="269" r:id="rId7"/>
    <p:sldId id="320" r:id="rId8"/>
    <p:sldId id="306" r:id="rId9"/>
    <p:sldId id="309" r:id="rId10"/>
    <p:sldId id="310" r:id="rId11"/>
    <p:sldId id="311" r:id="rId12"/>
    <p:sldId id="312" r:id="rId13"/>
    <p:sldId id="315" r:id="rId14"/>
    <p:sldId id="314" r:id="rId15"/>
    <p:sldId id="313" r:id="rId16"/>
    <p:sldId id="324" r:id="rId17"/>
    <p:sldId id="321" r:id="rId18"/>
    <p:sldId id="325" r:id="rId19"/>
    <p:sldId id="301" r:id="rId20"/>
  </p:sldIdLst>
  <p:sldSz cx="20104100" cy="11309350"/>
  <p:notesSz cx="9929813" cy="6797675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63" autoAdjust="0"/>
    <p:restoredTop sz="94660"/>
  </p:normalViewPr>
  <p:slideViewPr>
    <p:cSldViewPr>
      <p:cViewPr varScale="1">
        <p:scale>
          <a:sx n="67" d="100"/>
          <a:sy n="67" d="100"/>
        </p:scale>
        <p:origin x="702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128" cy="340647"/>
          </a:xfrm>
          <a:prstGeom prst="rect">
            <a:avLst/>
          </a:prstGeom>
        </p:spPr>
        <p:txBody>
          <a:bodyPr vert="horz" lIns="48683" tIns="24341" rIns="48683" bIns="24341" rtlCol="0"/>
          <a:lstStyle>
            <a:lvl1pPr algn="l">
              <a:defRPr sz="6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4333" y="0"/>
            <a:ext cx="4303128" cy="340647"/>
          </a:xfrm>
          <a:prstGeom prst="rect">
            <a:avLst/>
          </a:prstGeom>
        </p:spPr>
        <p:txBody>
          <a:bodyPr vert="horz" lIns="48683" tIns="24341" rIns="48683" bIns="24341" rtlCol="0"/>
          <a:lstStyle>
            <a:lvl1pPr algn="r">
              <a:defRPr sz="600"/>
            </a:lvl1pPr>
          </a:lstStyle>
          <a:p>
            <a:fld id="{3878083B-1E02-485C-A97A-A30175EA8715}" type="datetimeFigureOut">
              <a:rPr lang="ru-RU" smtClean="0"/>
              <a:t>06.06.2024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75113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683" tIns="24341" rIns="48683" bIns="24341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8" y="3270976"/>
            <a:ext cx="7944478" cy="2677467"/>
          </a:xfrm>
          <a:prstGeom prst="rect">
            <a:avLst/>
          </a:prstGeom>
        </p:spPr>
        <p:txBody>
          <a:bodyPr vert="horz" lIns="48683" tIns="24341" rIns="48683" bIns="2434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7028"/>
            <a:ext cx="4303128" cy="340647"/>
          </a:xfrm>
          <a:prstGeom prst="rect">
            <a:avLst/>
          </a:prstGeom>
        </p:spPr>
        <p:txBody>
          <a:bodyPr vert="horz" lIns="48683" tIns="24341" rIns="48683" bIns="24341" rtlCol="0" anchor="b"/>
          <a:lstStyle>
            <a:lvl1pPr algn="l">
              <a:defRPr sz="6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4333" y="6457028"/>
            <a:ext cx="4303128" cy="340647"/>
          </a:xfrm>
          <a:prstGeom prst="rect">
            <a:avLst/>
          </a:prstGeom>
        </p:spPr>
        <p:txBody>
          <a:bodyPr vert="horz" lIns="48683" tIns="24341" rIns="48683" bIns="24341" rtlCol="0" anchor="b"/>
          <a:lstStyle>
            <a:lvl1pPr algn="r">
              <a:defRPr sz="600"/>
            </a:lvl1pPr>
          </a:lstStyle>
          <a:p>
            <a:fld id="{16F211A7-52F0-411B-800B-CF687061EE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4677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211A7-52F0-411B-800B-CF687061EE4D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7398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50" b="0" i="0">
                <a:solidFill>
                  <a:srgbClr val="1C2D38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50" b="0" i="0">
                <a:solidFill>
                  <a:srgbClr val="1C2D38"/>
                </a:solidFill>
                <a:latin typeface="Lucida Sans Unicode"/>
                <a:cs typeface="Lucida Sans Unicode"/>
              </a:defRPr>
            </a:lvl1pPr>
          </a:lstStyle>
          <a:p>
            <a:pPr marL="38100">
              <a:lnSpc>
                <a:spcPct val="100000"/>
              </a:lnSpc>
              <a:spcBef>
                <a:spcPts val="29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0" i="0">
                <a:solidFill>
                  <a:srgbClr val="1C2D38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50" b="0" i="0">
                <a:solidFill>
                  <a:srgbClr val="1C2D38"/>
                </a:solidFill>
                <a:latin typeface="Lucida Sans Unicode"/>
                <a:cs typeface="Lucida Sans Unicode"/>
              </a:defRPr>
            </a:lvl1pPr>
          </a:lstStyle>
          <a:p>
            <a:pPr marL="38100">
              <a:lnSpc>
                <a:spcPct val="100000"/>
              </a:lnSpc>
              <a:spcBef>
                <a:spcPts val="29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6" y="0"/>
            <a:ext cx="20104735" cy="1361440"/>
          </a:xfrm>
          <a:custGeom>
            <a:avLst/>
            <a:gdLst/>
            <a:ahLst/>
            <a:cxnLst/>
            <a:rect l="l" t="t" r="r" b="b"/>
            <a:pathLst>
              <a:path w="20104735" h="1361440">
                <a:moveTo>
                  <a:pt x="20104110" y="0"/>
                </a:moveTo>
                <a:lnTo>
                  <a:pt x="0" y="0"/>
                </a:lnTo>
                <a:lnTo>
                  <a:pt x="0" y="1361215"/>
                </a:lnTo>
                <a:lnTo>
                  <a:pt x="20104110" y="1361215"/>
                </a:lnTo>
                <a:lnTo>
                  <a:pt x="20104110" y="0"/>
                </a:lnTo>
                <a:close/>
              </a:path>
            </a:pathLst>
          </a:custGeom>
          <a:solidFill>
            <a:srgbClr val="E5E8E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-6" y="10601719"/>
            <a:ext cx="20104735" cy="707390"/>
          </a:xfrm>
          <a:custGeom>
            <a:avLst/>
            <a:gdLst/>
            <a:ahLst/>
            <a:cxnLst/>
            <a:rect l="l" t="t" r="r" b="b"/>
            <a:pathLst>
              <a:path w="20104735" h="707390">
                <a:moveTo>
                  <a:pt x="20104110" y="0"/>
                </a:moveTo>
                <a:lnTo>
                  <a:pt x="0" y="0"/>
                </a:lnTo>
                <a:lnTo>
                  <a:pt x="0" y="706841"/>
                </a:lnTo>
                <a:lnTo>
                  <a:pt x="20104110" y="706841"/>
                </a:lnTo>
                <a:lnTo>
                  <a:pt x="20104110" y="0"/>
                </a:lnTo>
                <a:close/>
              </a:path>
            </a:pathLst>
          </a:custGeom>
          <a:solidFill>
            <a:srgbClr val="E5E8E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g object 18"/>
          <p:cNvSpPr/>
          <p:nvPr/>
        </p:nvSpPr>
        <p:spPr>
          <a:xfrm>
            <a:off x="850033" y="10882949"/>
            <a:ext cx="267335" cy="321310"/>
          </a:xfrm>
          <a:custGeom>
            <a:avLst/>
            <a:gdLst/>
            <a:ahLst/>
            <a:cxnLst/>
            <a:rect l="l" t="t" r="r" b="b"/>
            <a:pathLst>
              <a:path w="267334" h="321309">
                <a:moveTo>
                  <a:pt x="266994" y="0"/>
                </a:moveTo>
                <a:lnTo>
                  <a:pt x="0" y="0"/>
                </a:lnTo>
                <a:lnTo>
                  <a:pt x="0" y="257060"/>
                </a:lnTo>
                <a:lnTo>
                  <a:pt x="3964" y="276377"/>
                </a:lnTo>
                <a:lnTo>
                  <a:pt x="13847" y="289181"/>
                </a:lnTo>
                <a:lnTo>
                  <a:pt x="26632" y="296274"/>
                </a:lnTo>
                <a:lnTo>
                  <a:pt x="39300" y="298460"/>
                </a:lnTo>
                <a:lnTo>
                  <a:pt x="59270" y="297207"/>
                </a:lnTo>
                <a:lnTo>
                  <a:pt x="77106" y="295063"/>
                </a:lnTo>
                <a:lnTo>
                  <a:pt x="93506" y="294449"/>
                </a:lnTo>
                <a:lnTo>
                  <a:pt x="131477" y="315129"/>
                </a:lnTo>
                <a:lnTo>
                  <a:pt x="133499" y="321266"/>
                </a:lnTo>
                <a:lnTo>
                  <a:pt x="135482" y="315202"/>
                </a:lnTo>
                <a:lnTo>
                  <a:pt x="139680" y="309119"/>
                </a:lnTo>
                <a:lnTo>
                  <a:pt x="146870" y="303238"/>
                </a:lnTo>
                <a:lnTo>
                  <a:pt x="157826" y="297785"/>
                </a:lnTo>
                <a:lnTo>
                  <a:pt x="173487" y="294449"/>
                </a:lnTo>
                <a:lnTo>
                  <a:pt x="189887" y="295063"/>
                </a:lnTo>
                <a:lnTo>
                  <a:pt x="207722" y="297207"/>
                </a:lnTo>
                <a:lnTo>
                  <a:pt x="227690" y="298460"/>
                </a:lnTo>
                <a:lnTo>
                  <a:pt x="240360" y="296274"/>
                </a:lnTo>
                <a:lnTo>
                  <a:pt x="253145" y="289181"/>
                </a:lnTo>
                <a:lnTo>
                  <a:pt x="263029" y="276377"/>
                </a:lnTo>
                <a:lnTo>
                  <a:pt x="266994" y="257060"/>
                </a:lnTo>
                <a:lnTo>
                  <a:pt x="266994" y="0"/>
                </a:lnTo>
                <a:close/>
              </a:path>
            </a:pathLst>
          </a:custGeom>
          <a:solidFill>
            <a:srgbClr val="96703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g object 19"/>
          <p:cNvSpPr/>
          <p:nvPr/>
        </p:nvSpPr>
        <p:spPr>
          <a:xfrm>
            <a:off x="851062" y="10884048"/>
            <a:ext cx="265430" cy="316865"/>
          </a:xfrm>
          <a:custGeom>
            <a:avLst/>
            <a:gdLst/>
            <a:ahLst/>
            <a:cxnLst/>
            <a:rect l="l" t="t" r="r" b="b"/>
            <a:pathLst>
              <a:path w="265430" h="316865">
                <a:moveTo>
                  <a:pt x="264935" y="0"/>
                </a:moveTo>
                <a:lnTo>
                  <a:pt x="0" y="0"/>
                </a:lnTo>
                <a:lnTo>
                  <a:pt x="0" y="255715"/>
                </a:lnTo>
                <a:lnTo>
                  <a:pt x="3883" y="274656"/>
                </a:lnTo>
                <a:lnTo>
                  <a:pt x="13565" y="287213"/>
                </a:lnTo>
                <a:lnTo>
                  <a:pt x="26093" y="294171"/>
                </a:lnTo>
                <a:lnTo>
                  <a:pt x="38511" y="296316"/>
                </a:lnTo>
                <a:lnTo>
                  <a:pt x="48759" y="295954"/>
                </a:lnTo>
                <a:lnTo>
                  <a:pt x="58390" y="295067"/>
                </a:lnTo>
                <a:lnTo>
                  <a:pt x="76144" y="292932"/>
                </a:lnTo>
                <a:lnTo>
                  <a:pt x="84544" y="292279"/>
                </a:lnTo>
                <a:lnTo>
                  <a:pt x="125532" y="305862"/>
                </a:lnTo>
                <a:lnTo>
                  <a:pt x="132470" y="316856"/>
                </a:lnTo>
                <a:lnTo>
                  <a:pt x="134948" y="311338"/>
                </a:lnTo>
                <a:lnTo>
                  <a:pt x="172263" y="292320"/>
                </a:lnTo>
                <a:lnTo>
                  <a:pt x="180390" y="292279"/>
                </a:lnTo>
                <a:lnTo>
                  <a:pt x="188791" y="292932"/>
                </a:lnTo>
                <a:lnTo>
                  <a:pt x="206545" y="295067"/>
                </a:lnTo>
                <a:lnTo>
                  <a:pt x="216177" y="295954"/>
                </a:lnTo>
                <a:lnTo>
                  <a:pt x="261051" y="274656"/>
                </a:lnTo>
                <a:lnTo>
                  <a:pt x="264935" y="255715"/>
                </a:lnTo>
                <a:lnTo>
                  <a:pt x="264935" y="0"/>
                </a:lnTo>
                <a:close/>
              </a:path>
            </a:pathLst>
          </a:custGeom>
          <a:solidFill>
            <a:srgbClr val="EC1C2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2441" y="10941736"/>
            <a:ext cx="173174" cy="197932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2711" y="10706064"/>
            <a:ext cx="181542" cy="17529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8272" y="10799447"/>
            <a:ext cx="4730436" cy="33409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0" i="0">
                <a:solidFill>
                  <a:srgbClr val="1C2D38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6/6/2024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50" b="0" i="0">
                <a:solidFill>
                  <a:srgbClr val="1C2D38"/>
                </a:solidFill>
                <a:latin typeface="Lucida Sans Unicode"/>
                <a:cs typeface="Lucida Sans Unicode"/>
              </a:defRPr>
            </a:lvl1pPr>
          </a:lstStyle>
          <a:p>
            <a:pPr marL="38100">
              <a:lnSpc>
                <a:spcPct val="100000"/>
              </a:lnSpc>
              <a:spcBef>
                <a:spcPts val="29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104100" cy="11308561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6508470" y="5354851"/>
            <a:ext cx="7087234" cy="514984"/>
          </a:xfrm>
          <a:custGeom>
            <a:avLst/>
            <a:gdLst/>
            <a:ahLst/>
            <a:cxnLst/>
            <a:rect l="l" t="t" r="r" b="b"/>
            <a:pathLst>
              <a:path w="7087234" h="514985">
                <a:moveTo>
                  <a:pt x="357771" y="52882"/>
                </a:moveTo>
                <a:lnTo>
                  <a:pt x="349364" y="48704"/>
                </a:lnTo>
                <a:lnTo>
                  <a:pt x="324637" y="39509"/>
                </a:lnTo>
                <a:lnTo>
                  <a:pt x="284314" y="30314"/>
                </a:lnTo>
                <a:lnTo>
                  <a:pt x="229158" y="26136"/>
                </a:lnTo>
                <a:lnTo>
                  <a:pt x="178308" y="31305"/>
                </a:lnTo>
                <a:lnTo>
                  <a:pt x="133108" y="46050"/>
                </a:lnTo>
                <a:lnTo>
                  <a:pt x="93903" y="69189"/>
                </a:lnTo>
                <a:lnTo>
                  <a:pt x="61036" y="99568"/>
                </a:lnTo>
                <a:lnTo>
                  <a:pt x="34861" y="136004"/>
                </a:lnTo>
                <a:lnTo>
                  <a:pt x="15722" y="177342"/>
                </a:lnTo>
                <a:lnTo>
                  <a:pt x="3987" y="222402"/>
                </a:lnTo>
                <a:lnTo>
                  <a:pt x="0" y="270014"/>
                </a:lnTo>
                <a:lnTo>
                  <a:pt x="4279" y="323799"/>
                </a:lnTo>
                <a:lnTo>
                  <a:pt x="16751" y="371754"/>
                </a:lnTo>
                <a:lnTo>
                  <a:pt x="36906" y="413461"/>
                </a:lnTo>
                <a:lnTo>
                  <a:pt x="64211" y="448525"/>
                </a:lnTo>
                <a:lnTo>
                  <a:pt x="98158" y="476504"/>
                </a:lnTo>
                <a:lnTo>
                  <a:pt x="138201" y="497014"/>
                </a:lnTo>
                <a:lnTo>
                  <a:pt x="183832" y="509612"/>
                </a:lnTo>
                <a:lnTo>
                  <a:pt x="234518" y="513905"/>
                </a:lnTo>
                <a:lnTo>
                  <a:pt x="285457" y="510882"/>
                </a:lnTo>
                <a:lnTo>
                  <a:pt x="324294" y="504215"/>
                </a:lnTo>
                <a:lnTo>
                  <a:pt x="349072" y="497547"/>
                </a:lnTo>
                <a:lnTo>
                  <a:pt x="357771" y="494512"/>
                </a:lnTo>
                <a:lnTo>
                  <a:pt x="357771" y="373240"/>
                </a:lnTo>
                <a:lnTo>
                  <a:pt x="314286" y="373240"/>
                </a:lnTo>
                <a:lnTo>
                  <a:pt x="308267" y="460387"/>
                </a:lnTo>
                <a:lnTo>
                  <a:pt x="294741" y="463435"/>
                </a:lnTo>
                <a:lnTo>
                  <a:pt x="278511" y="466242"/>
                </a:lnTo>
                <a:lnTo>
                  <a:pt x="259905" y="468299"/>
                </a:lnTo>
                <a:lnTo>
                  <a:pt x="239217" y="469099"/>
                </a:lnTo>
                <a:lnTo>
                  <a:pt x="188379" y="461606"/>
                </a:lnTo>
                <a:lnTo>
                  <a:pt x="146037" y="440651"/>
                </a:lnTo>
                <a:lnTo>
                  <a:pt x="112509" y="408520"/>
                </a:lnTo>
                <a:lnTo>
                  <a:pt x="88150" y="367512"/>
                </a:lnTo>
                <a:lnTo>
                  <a:pt x="73291" y="319913"/>
                </a:lnTo>
                <a:lnTo>
                  <a:pt x="68262" y="268008"/>
                </a:lnTo>
                <a:lnTo>
                  <a:pt x="72478" y="220129"/>
                </a:lnTo>
                <a:lnTo>
                  <a:pt x="85382" y="174320"/>
                </a:lnTo>
                <a:lnTo>
                  <a:pt x="107403" y="133540"/>
                </a:lnTo>
                <a:lnTo>
                  <a:pt x="138988" y="100736"/>
                </a:lnTo>
                <a:lnTo>
                  <a:pt x="180543" y="78892"/>
                </a:lnTo>
                <a:lnTo>
                  <a:pt x="232511" y="70942"/>
                </a:lnTo>
                <a:lnTo>
                  <a:pt x="257657" y="72631"/>
                </a:lnTo>
                <a:lnTo>
                  <a:pt x="278765" y="76898"/>
                </a:lnTo>
                <a:lnTo>
                  <a:pt x="295859" y="82537"/>
                </a:lnTo>
                <a:lnTo>
                  <a:pt x="308927" y="88379"/>
                </a:lnTo>
                <a:lnTo>
                  <a:pt x="314286" y="173494"/>
                </a:lnTo>
                <a:lnTo>
                  <a:pt x="357771" y="173494"/>
                </a:lnTo>
                <a:lnTo>
                  <a:pt x="357771" y="52882"/>
                </a:lnTo>
                <a:close/>
              </a:path>
              <a:path w="7087234" h="514985">
                <a:moveTo>
                  <a:pt x="804468" y="170129"/>
                </a:moveTo>
                <a:lnTo>
                  <a:pt x="417880" y="170129"/>
                </a:lnTo>
                <a:lnTo>
                  <a:pt x="417880" y="210769"/>
                </a:lnTo>
                <a:lnTo>
                  <a:pt x="471487" y="210769"/>
                </a:lnTo>
                <a:lnTo>
                  <a:pt x="471487" y="463499"/>
                </a:lnTo>
                <a:lnTo>
                  <a:pt x="417880" y="463499"/>
                </a:lnTo>
                <a:lnTo>
                  <a:pt x="417880" y="504139"/>
                </a:lnTo>
                <a:lnTo>
                  <a:pt x="580656" y="504139"/>
                </a:lnTo>
                <a:lnTo>
                  <a:pt x="580656" y="463499"/>
                </a:lnTo>
                <a:lnTo>
                  <a:pt x="533730" y="463499"/>
                </a:lnTo>
                <a:lnTo>
                  <a:pt x="533730" y="210769"/>
                </a:lnTo>
                <a:lnTo>
                  <a:pt x="688619" y="210769"/>
                </a:lnTo>
                <a:lnTo>
                  <a:pt x="688619" y="463499"/>
                </a:lnTo>
                <a:lnTo>
                  <a:pt x="641680" y="463499"/>
                </a:lnTo>
                <a:lnTo>
                  <a:pt x="641680" y="504139"/>
                </a:lnTo>
                <a:lnTo>
                  <a:pt x="804468" y="504139"/>
                </a:lnTo>
                <a:lnTo>
                  <a:pt x="804468" y="463499"/>
                </a:lnTo>
                <a:lnTo>
                  <a:pt x="750849" y="463499"/>
                </a:lnTo>
                <a:lnTo>
                  <a:pt x="750849" y="210769"/>
                </a:lnTo>
                <a:lnTo>
                  <a:pt x="804468" y="210769"/>
                </a:lnTo>
                <a:lnTo>
                  <a:pt x="804468" y="170129"/>
                </a:lnTo>
                <a:close/>
              </a:path>
              <a:path w="7087234" h="514985">
                <a:moveTo>
                  <a:pt x="1153312" y="451662"/>
                </a:moveTo>
                <a:lnTo>
                  <a:pt x="1150874" y="453440"/>
                </a:lnTo>
                <a:lnTo>
                  <a:pt x="1144270" y="457390"/>
                </a:lnTo>
                <a:lnTo>
                  <a:pt x="1134935" y="461276"/>
                </a:lnTo>
                <a:lnTo>
                  <a:pt x="1123823" y="463067"/>
                </a:lnTo>
                <a:lnTo>
                  <a:pt x="1113104" y="463067"/>
                </a:lnTo>
                <a:lnTo>
                  <a:pt x="1110907" y="460387"/>
                </a:lnTo>
                <a:lnTo>
                  <a:pt x="1107071" y="455688"/>
                </a:lnTo>
                <a:lnTo>
                  <a:pt x="1107173" y="434073"/>
                </a:lnTo>
                <a:lnTo>
                  <a:pt x="1107401" y="408736"/>
                </a:lnTo>
                <a:lnTo>
                  <a:pt x="1108189" y="363220"/>
                </a:lnTo>
                <a:lnTo>
                  <a:pt x="1108468" y="349059"/>
                </a:lnTo>
                <a:lnTo>
                  <a:pt x="1109154" y="313626"/>
                </a:lnTo>
                <a:lnTo>
                  <a:pt x="1103236" y="232625"/>
                </a:lnTo>
                <a:lnTo>
                  <a:pt x="1081214" y="195389"/>
                </a:lnTo>
                <a:lnTo>
                  <a:pt x="1042987" y="171361"/>
                </a:lnTo>
                <a:lnTo>
                  <a:pt x="987844" y="162839"/>
                </a:lnTo>
                <a:lnTo>
                  <a:pt x="938580" y="165658"/>
                </a:lnTo>
                <a:lnTo>
                  <a:pt x="901458" y="171869"/>
                </a:lnTo>
                <a:lnTo>
                  <a:pt x="878052" y="178079"/>
                </a:lnTo>
                <a:lnTo>
                  <a:pt x="869899" y="180898"/>
                </a:lnTo>
                <a:lnTo>
                  <a:pt x="869899" y="227101"/>
                </a:lnTo>
                <a:lnTo>
                  <a:pt x="877874" y="224586"/>
                </a:lnTo>
                <a:lnTo>
                  <a:pt x="899528" y="219049"/>
                </a:lnTo>
                <a:lnTo>
                  <a:pt x="931506" y="213525"/>
                </a:lnTo>
                <a:lnTo>
                  <a:pt x="970407" y="211010"/>
                </a:lnTo>
                <a:lnTo>
                  <a:pt x="1004062" y="215620"/>
                </a:lnTo>
                <a:lnTo>
                  <a:pt x="1028407" y="229285"/>
                </a:lnTo>
                <a:lnTo>
                  <a:pt x="1043203" y="251752"/>
                </a:lnTo>
                <a:lnTo>
                  <a:pt x="1048181" y="282778"/>
                </a:lnTo>
                <a:lnTo>
                  <a:pt x="1048181" y="313626"/>
                </a:lnTo>
                <a:lnTo>
                  <a:pt x="1046848" y="313651"/>
                </a:lnTo>
                <a:lnTo>
                  <a:pt x="1046848" y="349059"/>
                </a:lnTo>
                <a:lnTo>
                  <a:pt x="1046353" y="371246"/>
                </a:lnTo>
                <a:lnTo>
                  <a:pt x="1045921" y="392811"/>
                </a:lnTo>
                <a:lnTo>
                  <a:pt x="1045616" y="414108"/>
                </a:lnTo>
                <a:lnTo>
                  <a:pt x="1045502" y="435571"/>
                </a:lnTo>
                <a:lnTo>
                  <a:pt x="1029919" y="444538"/>
                </a:lnTo>
                <a:lnTo>
                  <a:pt x="1009802" y="452501"/>
                </a:lnTo>
                <a:lnTo>
                  <a:pt x="987425" y="458203"/>
                </a:lnTo>
                <a:lnTo>
                  <a:pt x="965034" y="460387"/>
                </a:lnTo>
                <a:lnTo>
                  <a:pt x="943749" y="457390"/>
                </a:lnTo>
                <a:lnTo>
                  <a:pt x="926985" y="448564"/>
                </a:lnTo>
                <a:lnTo>
                  <a:pt x="916000" y="434073"/>
                </a:lnTo>
                <a:lnTo>
                  <a:pt x="912063" y="414108"/>
                </a:lnTo>
                <a:lnTo>
                  <a:pt x="922375" y="382727"/>
                </a:lnTo>
                <a:lnTo>
                  <a:pt x="950798" y="363220"/>
                </a:lnTo>
                <a:lnTo>
                  <a:pt x="993546" y="352894"/>
                </a:lnTo>
                <a:lnTo>
                  <a:pt x="1046848" y="349059"/>
                </a:lnTo>
                <a:lnTo>
                  <a:pt x="1046848" y="313651"/>
                </a:lnTo>
                <a:lnTo>
                  <a:pt x="999871" y="314299"/>
                </a:lnTo>
                <a:lnTo>
                  <a:pt x="953490" y="319989"/>
                </a:lnTo>
                <a:lnTo>
                  <a:pt x="912126" y="332117"/>
                </a:lnTo>
                <a:lnTo>
                  <a:pt x="878801" y="352120"/>
                </a:lnTo>
                <a:lnTo>
                  <a:pt x="848487" y="421487"/>
                </a:lnTo>
                <a:lnTo>
                  <a:pt x="855167" y="457847"/>
                </a:lnTo>
                <a:lnTo>
                  <a:pt x="874344" y="486206"/>
                </a:lnTo>
                <a:lnTo>
                  <a:pt x="904697" y="504647"/>
                </a:lnTo>
                <a:lnTo>
                  <a:pt x="944918" y="511225"/>
                </a:lnTo>
                <a:lnTo>
                  <a:pt x="974839" y="508279"/>
                </a:lnTo>
                <a:lnTo>
                  <a:pt x="1002677" y="500189"/>
                </a:lnTo>
                <a:lnTo>
                  <a:pt x="1027620" y="488086"/>
                </a:lnTo>
                <a:lnTo>
                  <a:pt x="1048854" y="473087"/>
                </a:lnTo>
                <a:lnTo>
                  <a:pt x="1056284" y="489496"/>
                </a:lnTo>
                <a:lnTo>
                  <a:pt x="1067676" y="501446"/>
                </a:lnTo>
                <a:lnTo>
                  <a:pt x="1083208" y="508749"/>
                </a:lnTo>
                <a:lnTo>
                  <a:pt x="1103058" y="511225"/>
                </a:lnTo>
                <a:lnTo>
                  <a:pt x="1116190" y="509790"/>
                </a:lnTo>
                <a:lnTo>
                  <a:pt x="1129195" y="505790"/>
                </a:lnTo>
                <a:lnTo>
                  <a:pt x="1141691" y="499656"/>
                </a:lnTo>
                <a:lnTo>
                  <a:pt x="1153312" y="491820"/>
                </a:lnTo>
                <a:lnTo>
                  <a:pt x="1153312" y="473087"/>
                </a:lnTo>
                <a:lnTo>
                  <a:pt x="1153312" y="463067"/>
                </a:lnTo>
                <a:lnTo>
                  <a:pt x="1153312" y="451662"/>
                </a:lnTo>
                <a:close/>
              </a:path>
              <a:path w="7087234" h="514985">
                <a:moveTo>
                  <a:pt x="1452575" y="440270"/>
                </a:moveTo>
                <a:lnTo>
                  <a:pt x="1445780" y="443306"/>
                </a:lnTo>
                <a:lnTo>
                  <a:pt x="1427289" y="449986"/>
                </a:lnTo>
                <a:lnTo>
                  <a:pt x="1399997" y="456679"/>
                </a:lnTo>
                <a:lnTo>
                  <a:pt x="1366799" y="459714"/>
                </a:lnTo>
                <a:lnTo>
                  <a:pt x="1321003" y="449986"/>
                </a:lnTo>
                <a:lnTo>
                  <a:pt x="1286891" y="422592"/>
                </a:lnTo>
                <a:lnTo>
                  <a:pt x="1265593" y="380238"/>
                </a:lnTo>
                <a:lnTo>
                  <a:pt x="1258239" y="325640"/>
                </a:lnTo>
                <a:lnTo>
                  <a:pt x="1262913" y="283235"/>
                </a:lnTo>
                <a:lnTo>
                  <a:pt x="1278013" y="246786"/>
                </a:lnTo>
                <a:lnTo>
                  <a:pt x="1305179" y="221284"/>
                </a:lnTo>
                <a:lnTo>
                  <a:pt x="1346034" y="211683"/>
                </a:lnTo>
                <a:lnTo>
                  <a:pt x="1372704" y="214960"/>
                </a:lnTo>
                <a:lnTo>
                  <a:pt x="1395539" y="222326"/>
                </a:lnTo>
                <a:lnTo>
                  <a:pt x="1417751" y="230060"/>
                </a:lnTo>
                <a:lnTo>
                  <a:pt x="1442529" y="234480"/>
                </a:lnTo>
                <a:lnTo>
                  <a:pt x="1450568" y="176911"/>
                </a:lnTo>
                <a:lnTo>
                  <a:pt x="1427835" y="173570"/>
                </a:lnTo>
                <a:lnTo>
                  <a:pt x="1408442" y="168859"/>
                </a:lnTo>
                <a:lnTo>
                  <a:pt x="1387157" y="164655"/>
                </a:lnTo>
                <a:lnTo>
                  <a:pt x="1358760" y="162839"/>
                </a:lnTo>
                <a:lnTo>
                  <a:pt x="1313103" y="168846"/>
                </a:lnTo>
                <a:lnTo>
                  <a:pt x="1273327" y="186131"/>
                </a:lnTo>
                <a:lnTo>
                  <a:pt x="1240523" y="213575"/>
                </a:lnTo>
                <a:lnTo>
                  <a:pt x="1215758" y="250063"/>
                </a:lnTo>
                <a:lnTo>
                  <a:pt x="1200111" y="294487"/>
                </a:lnTo>
                <a:lnTo>
                  <a:pt x="1194663" y="345744"/>
                </a:lnTo>
                <a:lnTo>
                  <a:pt x="1199222" y="391528"/>
                </a:lnTo>
                <a:lnTo>
                  <a:pt x="1212634" y="431558"/>
                </a:lnTo>
                <a:lnTo>
                  <a:pt x="1234503" y="464693"/>
                </a:lnTo>
                <a:lnTo>
                  <a:pt x="1264399" y="489775"/>
                </a:lnTo>
                <a:lnTo>
                  <a:pt x="1301940" y="505675"/>
                </a:lnTo>
                <a:lnTo>
                  <a:pt x="1346708" y="511225"/>
                </a:lnTo>
                <a:lnTo>
                  <a:pt x="1392643" y="507047"/>
                </a:lnTo>
                <a:lnTo>
                  <a:pt x="1425778" y="497852"/>
                </a:lnTo>
                <a:lnTo>
                  <a:pt x="1445831" y="488645"/>
                </a:lnTo>
                <a:lnTo>
                  <a:pt x="1452575" y="484466"/>
                </a:lnTo>
                <a:lnTo>
                  <a:pt x="1452575" y="440270"/>
                </a:lnTo>
                <a:close/>
              </a:path>
              <a:path w="7087234" h="514985">
                <a:moveTo>
                  <a:pt x="1899272" y="169545"/>
                </a:moveTo>
                <a:lnTo>
                  <a:pt x="1785429" y="169545"/>
                </a:lnTo>
                <a:lnTo>
                  <a:pt x="1645983" y="379933"/>
                </a:lnTo>
                <a:lnTo>
                  <a:pt x="1631403" y="403847"/>
                </a:lnTo>
                <a:lnTo>
                  <a:pt x="1620913" y="424434"/>
                </a:lnTo>
                <a:lnTo>
                  <a:pt x="1614576" y="438848"/>
                </a:lnTo>
                <a:lnTo>
                  <a:pt x="1612455" y="444284"/>
                </a:lnTo>
                <a:lnTo>
                  <a:pt x="1609788" y="444284"/>
                </a:lnTo>
                <a:lnTo>
                  <a:pt x="1611452" y="421246"/>
                </a:lnTo>
                <a:lnTo>
                  <a:pt x="1612595" y="398195"/>
                </a:lnTo>
                <a:lnTo>
                  <a:pt x="1613115" y="372567"/>
                </a:lnTo>
                <a:lnTo>
                  <a:pt x="1613115" y="210337"/>
                </a:lnTo>
                <a:lnTo>
                  <a:pt x="1660055" y="210337"/>
                </a:lnTo>
                <a:lnTo>
                  <a:pt x="1660055" y="169545"/>
                </a:lnTo>
                <a:lnTo>
                  <a:pt x="1497266" y="169545"/>
                </a:lnTo>
                <a:lnTo>
                  <a:pt x="1497266" y="210337"/>
                </a:lnTo>
                <a:lnTo>
                  <a:pt x="1550885" y="210337"/>
                </a:lnTo>
                <a:lnTo>
                  <a:pt x="1550885" y="463727"/>
                </a:lnTo>
                <a:lnTo>
                  <a:pt x="1497266" y="463727"/>
                </a:lnTo>
                <a:lnTo>
                  <a:pt x="1497266" y="504532"/>
                </a:lnTo>
                <a:lnTo>
                  <a:pt x="1611122" y="504532"/>
                </a:lnTo>
                <a:lnTo>
                  <a:pt x="1753260" y="287426"/>
                </a:lnTo>
                <a:lnTo>
                  <a:pt x="1766277" y="266573"/>
                </a:lnTo>
                <a:lnTo>
                  <a:pt x="1775968" y="248805"/>
                </a:lnTo>
                <a:lnTo>
                  <a:pt x="1782013" y="236435"/>
                </a:lnTo>
                <a:lnTo>
                  <a:pt x="1784096" y="231787"/>
                </a:lnTo>
                <a:lnTo>
                  <a:pt x="1786775" y="231787"/>
                </a:lnTo>
                <a:lnTo>
                  <a:pt x="1785099" y="252323"/>
                </a:lnTo>
                <a:lnTo>
                  <a:pt x="1783943" y="275056"/>
                </a:lnTo>
                <a:lnTo>
                  <a:pt x="1783422" y="303517"/>
                </a:lnTo>
                <a:lnTo>
                  <a:pt x="1783422" y="463727"/>
                </a:lnTo>
                <a:lnTo>
                  <a:pt x="1736496" y="463727"/>
                </a:lnTo>
                <a:lnTo>
                  <a:pt x="1736496" y="504532"/>
                </a:lnTo>
                <a:lnTo>
                  <a:pt x="1899272" y="504532"/>
                </a:lnTo>
                <a:lnTo>
                  <a:pt x="1899272" y="463727"/>
                </a:lnTo>
                <a:lnTo>
                  <a:pt x="1845652" y="463727"/>
                </a:lnTo>
                <a:lnTo>
                  <a:pt x="1845652" y="210337"/>
                </a:lnTo>
                <a:lnTo>
                  <a:pt x="1899272" y="210337"/>
                </a:lnTo>
                <a:lnTo>
                  <a:pt x="1899272" y="169545"/>
                </a:lnTo>
                <a:close/>
              </a:path>
              <a:path w="7087234" h="514985">
                <a:moveTo>
                  <a:pt x="2284311" y="331673"/>
                </a:moveTo>
                <a:lnTo>
                  <a:pt x="2277630" y="281368"/>
                </a:lnTo>
                <a:lnTo>
                  <a:pt x="2258161" y="239331"/>
                </a:lnTo>
                <a:lnTo>
                  <a:pt x="2247481" y="228434"/>
                </a:lnTo>
                <a:lnTo>
                  <a:pt x="2226754" y="207251"/>
                </a:lnTo>
                <a:lnTo>
                  <a:pt x="2219401" y="203720"/>
                </a:lnTo>
                <a:lnTo>
                  <a:pt x="2219401" y="359156"/>
                </a:lnTo>
                <a:lnTo>
                  <a:pt x="2212898" y="399846"/>
                </a:lnTo>
                <a:lnTo>
                  <a:pt x="2194090" y="433819"/>
                </a:lnTo>
                <a:lnTo>
                  <a:pt x="2163965" y="457098"/>
                </a:lnTo>
                <a:lnTo>
                  <a:pt x="2123529" y="465747"/>
                </a:lnTo>
                <a:lnTo>
                  <a:pt x="2082596" y="455536"/>
                </a:lnTo>
                <a:lnTo>
                  <a:pt x="2052053" y="427863"/>
                </a:lnTo>
                <a:lnTo>
                  <a:pt x="2032927" y="387121"/>
                </a:lnTo>
                <a:lnTo>
                  <a:pt x="2026323" y="337705"/>
                </a:lnTo>
                <a:lnTo>
                  <a:pt x="2032838" y="294335"/>
                </a:lnTo>
                <a:lnTo>
                  <a:pt x="2051291" y="260604"/>
                </a:lnTo>
                <a:lnTo>
                  <a:pt x="2051799" y="259689"/>
                </a:lnTo>
                <a:lnTo>
                  <a:pt x="2082317" y="236740"/>
                </a:lnTo>
                <a:lnTo>
                  <a:pt x="2123529" y="228434"/>
                </a:lnTo>
                <a:lnTo>
                  <a:pt x="2163686" y="236512"/>
                </a:lnTo>
                <a:lnTo>
                  <a:pt x="2193836" y="260858"/>
                </a:lnTo>
                <a:lnTo>
                  <a:pt x="2212810" y="301688"/>
                </a:lnTo>
                <a:lnTo>
                  <a:pt x="2219401" y="359156"/>
                </a:lnTo>
                <a:lnTo>
                  <a:pt x="2219401" y="203720"/>
                </a:lnTo>
                <a:lnTo>
                  <a:pt x="2184273" y="186791"/>
                </a:lnTo>
                <a:lnTo>
                  <a:pt x="2131580" y="179590"/>
                </a:lnTo>
                <a:lnTo>
                  <a:pt x="2092159" y="185089"/>
                </a:lnTo>
                <a:lnTo>
                  <a:pt x="2055571" y="201015"/>
                </a:lnTo>
                <a:lnTo>
                  <a:pt x="2025142" y="226479"/>
                </a:lnTo>
                <a:lnTo>
                  <a:pt x="2004199" y="260604"/>
                </a:lnTo>
                <a:lnTo>
                  <a:pt x="2000186" y="260604"/>
                </a:lnTo>
                <a:lnTo>
                  <a:pt x="2006930" y="208292"/>
                </a:lnTo>
                <a:lnTo>
                  <a:pt x="2022500" y="162928"/>
                </a:lnTo>
                <a:lnTo>
                  <a:pt x="2048294" y="125476"/>
                </a:lnTo>
                <a:lnTo>
                  <a:pt x="2085746" y="96977"/>
                </a:lnTo>
                <a:lnTo>
                  <a:pt x="2136267" y="78409"/>
                </a:lnTo>
                <a:lnTo>
                  <a:pt x="2232495" y="64363"/>
                </a:lnTo>
                <a:lnTo>
                  <a:pt x="2265578" y="57632"/>
                </a:lnTo>
                <a:lnTo>
                  <a:pt x="2254872" y="0"/>
                </a:lnTo>
                <a:lnTo>
                  <a:pt x="2222601" y="6502"/>
                </a:lnTo>
                <a:lnTo>
                  <a:pt x="2192147" y="10299"/>
                </a:lnTo>
                <a:lnTo>
                  <a:pt x="2112797" y="24117"/>
                </a:lnTo>
                <a:lnTo>
                  <a:pt x="2046160" y="54254"/>
                </a:lnTo>
                <a:lnTo>
                  <a:pt x="1998891" y="109893"/>
                </a:lnTo>
                <a:lnTo>
                  <a:pt x="1982431" y="148412"/>
                </a:lnTo>
                <a:lnTo>
                  <a:pt x="1970722" y="194665"/>
                </a:lnTo>
                <a:lnTo>
                  <a:pt x="1963724" y="249123"/>
                </a:lnTo>
                <a:lnTo>
                  <a:pt x="1961400" y="312229"/>
                </a:lnTo>
                <a:lnTo>
                  <a:pt x="1966239" y="372592"/>
                </a:lnTo>
                <a:lnTo>
                  <a:pt x="1980488" y="422211"/>
                </a:lnTo>
                <a:lnTo>
                  <a:pt x="2003742" y="460997"/>
                </a:lnTo>
                <a:lnTo>
                  <a:pt x="2035606" y="488835"/>
                </a:lnTo>
                <a:lnTo>
                  <a:pt x="2075675" y="505612"/>
                </a:lnTo>
                <a:lnTo>
                  <a:pt x="2123529" y="511225"/>
                </a:lnTo>
                <a:lnTo>
                  <a:pt x="2168258" y="505752"/>
                </a:lnTo>
                <a:lnTo>
                  <a:pt x="2207222" y="489699"/>
                </a:lnTo>
                <a:lnTo>
                  <a:pt x="2239365" y="463677"/>
                </a:lnTo>
                <a:lnTo>
                  <a:pt x="2263635" y="428282"/>
                </a:lnTo>
                <a:lnTo>
                  <a:pt x="2278977" y="384073"/>
                </a:lnTo>
                <a:lnTo>
                  <a:pt x="2284311" y="331673"/>
                </a:lnTo>
                <a:close/>
              </a:path>
              <a:path w="7087234" h="514985">
                <a:moveTo>
                  <a:pt x="2657957" y="330327"/>
                </a:moveTo>
                <a:lnTo>
                  <a:pt x="2653296" y="282079"/>
                </a:lnTo>
                <a:lnTo>
                  <a:pt x="2639644" y="241033"/>
                </a:lnTo>
                <a:lnTo>
                  <a:pt x="2618206" y="209003"/>
                </a:lnTo>
                <a:lnTo>
                  <a:pt x="2617457" y="207873"/>
                </a:lnTo>
                <a:lnTo>
                  <a:pt x="2594381" y="189141"/>
                </a:lnTo>
                <a:lnTo>
                  <a:pt x="2594381" y="345084"/>
                </a:lnTo>
                <a:lnTo>
                  <a:pt x="2587955" y="393522"/>
                </a:lnTo>
                <a:lnTo>
                  <a:pt x="2569159" y="431469"/>
                </a:lnTo>
                <a:lnTo>
                  <a:pt x="2538666" y="456222"/>
                </a:lnTo>
                <a:lnTo>
                  <a:pt x="2497175" y="465074"/>
                </a:lnTo>
                <a:lnTo>
                  <a:pt x="2455265" y="456158"/>
                </a:lnTo>
                <a:lnTo>
                  <a:pt x="2423845" y="429971"/>
                </a:lnTo>
                <a:lnTo>
                  <a:pt x="2404122" y="387299"/>
                </a:lnTo>
                <a:lnTo>
                  <a:pt x="2397277" y="328993"/>
                </a:lnTo>
                <a:lnTo>
                  <a:pt x="2403221" y="280835"/>
                </a:lnTo>
                <a:lnTo>
                  <a:pt x="2421166" y="242849"/>
                </a:lnTo>
                <a:lnTo>
                  <a:pt x="2451303" y="217944"/>
                </a:lnTo>
                <a:lnTo>
                  <a:pt x="2493822" y="209003"/>
                </a:lnTo>
                <a:lnTo>
                  <a:pt x="2536113" y="217817"/>
                </a:lnTo>
                <a:lnTo>
                  <a:pt x="2567736" y="243852"/>
                </a:lnTo>
                <a:lnTo>
                  <a:pt x="2587536" y="286486"/>
                </a:lnTo>
                <a:lnTo>
                  <a:pt x="2594381" y="345084"/>
                </a:lnTo>
                <a:lnTo>
                  <a:pt x="2594381" y="189141"/>
                </a:lnTo>
                <a:lnTo>
                  <a:pt x="2587231" y="183324"/>
                </a:lnTo>
                <a:lnTo>
                  <a:pt x="2549436" y="168084"/>
                </a:lnTo>
                <a:lnTo>
                  <a:pt x="2504554" y="162839"/>
                </a:lnTo>
                <a:lnTo>
                  <a:pt x="2455113" y="168567"/>
                </a:lnTo>
                <a:lnTo>
                  <a:pt x="2413177" y="185216"/>
                </a:lnTo>
                <a:lnTo>
                  <a:pt x="2379395" y="211975"/>
                </a:lnTo>
                <a:lnTo>
                  <a:pt x="2354453" y="248081"/>
                </a:lnTo>
                <a:lnTo>
                  <a:pt x="2338997" y="292709"/>
                </a:lnTo>
                <a:lnTo>
                  <a:pt x="2333701" y="345084"/>
                </a:lnTo>
                <a:lnTo>
                  <a:pt x="2338362" y="392531"/>
                </a:lnTo>
                <a:lnTo>
                  <a:pt x="2352027" y="433146"/>
                </a:lnTo>
                <a:lnTo>
                  <a:pt x="2374214" y="466115"/>
                </a:lnTo>
                <a:lnTo>
                  <a:pt x="2404440" y="490651"/>
                </a:lnTo>
                <a:lnTo>
                  <a:pt x="2442235" y="505955"/>
                </a:lnTo>
                <a:lnTo>
                  <a:pt x="2487117" y="511225"/>
                </a:lnTo>
                <a:lnTo>
                  <a:pt x="2536545" y="505460"/>
                </a:lnTo>
                <a:lnTo>
                  <a:pt x="2578481" y="488759"/>
                </a:lnTo>
                <a:lnTo>
                  <a:pt x="2608389" y="465074"/>
                </a:lnTo>
                <a:lnTo>
                  <a:pt x="2637205" y="426097"/>
                </a:lnTo>
                <a:lnTo>
                  <a:pt x="2652661" y="381901"/>
                </a:lnTo>
                <a:lnTo>
                  <a:pt x="2657957" y="330327"/>
                </a:lnTo>
                <a:close/>
              </a:path>
              <a:path w="7087234" h="514985">
                <a:moveTo>
                  <a:pt x="3085617" y="405396"/>
                </a:moveTo>
                <a:lnTo>
                  <a:pt x="3080474" y="377367"/>
                </a:lnTo>
                <a:lnTo>
                  <a:pt x="3065615" y="354698"/>
                </a:lnTo>
                <a:lnTo>
                  <a:pt x="3041840" y="338950"/>
                </a:lnTo>
                <a:lnTo>
                  <a:pt x="3009963" y="331673"/>
                </a:lnTo>
                <a:lnTo>
                  <a:pt x="3009963" y="329679"/>
                </a:lnTo>
                <a:lnTo>
                  <a:pt x="3040405" y="318160"/>
                </a:lnTo>
                <a:lnTo>
                  <a:pt x="3061678" y="300355"/>
                </a:lnTo>
                <a:lnTo>
                  <a:pt x="3074162" y="277279"/>
                </a:lnTo>
                <a:lnTo>
                  <a:pt x="3078238" y="249910"/>
                </a:lnTo>
                <a:lnTo>
                  <a:pt x="3069780" y="211150"/>
                </a:lnTo>
                <a:lnTo>
                  <a:pt x="3045688" y="184010"/>
                </a:lnTo>
                <a:lnTo>
                  <a:pt x="3007906" y="168059"/>
                </a:lnTo>
                <a:lnTo>
                  <a:pt x="2958376" y="162839"/>
                </a:lnTo>
                <a:lnTo>
                  <a:pt x="2926981" y="164693"/>
                </a:lnTo>
                <a:lnTo>
                  <a:pt x="2899727" y="169113"/>
                </a:lnTo>
                <a:lnTo>
                  <a:pt x="2874492" y="174409"/>
                </a:lnTo>
                <a:lnTo>
                  <a:pt x="2849143" y="178892"/>
                </a:lnTo>
                <a:lnTo>
                  <a:pt x="2857182" y="229793"/>
                </a:lnTo>
                <a:lnTo>
                  <a:pt x="2882125" y="224980"/>
                </a:lnTo>
                <a:lnTo>
                  <a:pt x="2904921" y="218973"/>
                </a:lnTo>
                <a:lnTo>
                  <a:pt x="2928988" y="213842"/>
                </a:lnTo>
                <a:lnTo>
                  <a:pt x="2981287" y="214388"/>
                </a:lnTo>
                <a:lnTo>
                  <a:pt x="3014903" y="237426"/>
                </a:lnTo>
                <a:lnTo>
                  <a:pt x="3020022" y="258622"/>
                </a:lnTo>
                <a:lnTo>
                  <a:pt x="3015284" y="279603"/>
                </a:lnTo>
                <a:lnTo>
                  <a:pt x="3001683" y="295681"/>
                </a:lnTo>
                <a:lnTo>
                  <a:pt x="2980156" y="305968"/>
                </a:lnTo>
                <a:lnTo>
                  <a:pt x="2951670" y="309600"/>
                </a:lnTo>
                <a:lnTo>
                  <a:pt x="2908109" y="309600"/>
                </a:lnTo>
                <a:lnTo>
                  <a:pt x="2908109" y="355092"/>
                </a:lnTo>
                <a:lnTo>
                  <a:pt x="2950286" y="355092"/>
                </a:lnTo>
                <a:lnTo>
                  <a:pt x="2976600" y="357263"/>
                </a:lnTo>
                <a:lnTo>
                  <a:pt x="2999829" y="364985"/>
                </a:lnTo>
                <a:lnTo>
                  <a:pt x="3016389" y="379984"/>
                </a:lnTo>
                <a:lnTo>
                  <a:pt x="3022701" y="404050"/>
                </a:lnTo>
                <a:lnTo>
                  <a:pt x="3016681" y="430314"/>
                </a:lnTo>
                <a:lnTo>
                  <a:pt x="2999663" y="448221"/>
                </a:lnTo>
                <a:lnTo>
                  <a:pt x="2973222" y="458470"/>
                </a:lnTo>
                <a:lnTo>
                  <a:pt x="2938932" y="461721"/>
                </a:lnTo>
                <a:lnTo>
                  <a:pt x="2901061" y="458368"/>
                </a:lnTo>
                <a:lnTo>
                  <a:pt x="2870670" y="450989"/>
                </a:lnTo>
                <a:lnTo>
                  <a:pt x="2850451" y="443611"/>
                </a:lnTo>
                <a:lnTo>
                  <a:pt x="2843111" y="440258"/>
                </a:lnTo>
                <a:lnTo>
                  <a:pt x="2843111" y="484466"/>
                </a:lnTo>
                <a:lnTo>
                  <a:pt x="2850273" y="488645"/>
                </a:lnTo>
                <a:lnTo>
                  <a:pt x="2871330" y="497852"/>
                </a:lnTo>
                <a:lnTo>
                  <a:pt x="2905582" y="507047"/>
                </a:lnTo>
                <a:lnTo>
                  <a:pt x="2952343" y="511225"/>
                </a:lnTo>
                <a:lnTo>
                  <a:pt x="3004820" y="503643"/>
                </a:lnTo>
                <a:lnTo>
                  <a:pt x="3047111" y="482193"/>
                </a:lnTo>
                <a:lnTo>
                  <a:pt x="3075343" y="448792"/>
                </a:lnTo>
                <a:lnTo>
                  <a:pt x="3085617" y="405396"/>
                </a:lnTo>
                <a:close/>
              </a:path>
              <a:path w="7087234" h="514985">
                <a:moveTo>
                  <a:pt x="3433788" y="451662"/>
                </a:moveTo>
                <a:lnTo>
                  <a:pt x="3431349" y="453440"/>
                </a:lnTo>
                <a:lnTo>
                  <a:pt x="3424745" y="457390"/>
                </a:lnTo>
                <a:lnTo>
                  <a:pt x="3415411" y="461276"/>
                </a:lnTo>
                <a:lnTo>
                  <a:pt x="3404311" y="463067"/>
                </a:lnTo>
                <a:lnTo>
                  <a:pt x="3393579" y="463067"/>
                </a:lnTo>
                <a:lnTo>
                  <a:pt x="3391382" y="460387"/>
                </a:lnTo>
                <a:lnTo>
                  <a:pt x="3387547" y="455688"/>
                </a:lnTo>
                <a:lnTo>
                  <a:pt x="3387648" y="434073"/>
                </a:lnTo>
                <a:lnTo>
                  <a:pt x="3387877" y="408736"/>
                </a:lnTo>
                <a:lnTo>
                  <a:pt x="3388664" y="363220"/>
                </a:lnTo>
                <a:lnTo>
                  <a:pt x="3388944" y="349059"/>
                </a:lnTo>
                <a:lnTo>
                  <a:pt x="3389630" y="313626"/>
                </a:lnTo>
                <a:lnTo>
                  <a:pt x="3383711" y="232625"/>
                </a:lnTo>
                <a:lnTo>
                  <a:pt x="3361690" y="195389"/>
                </a:lnTo>
                <a:lnTo>
                  <a:pt x="3323463" y="171361"/>
                </a:lnTo>
                <a:lnTo>
                  <a:pt x="3268319" y="162839"/>
                </a:lnTo>
                <a:lnTo>
                  <a:pt x="3219056" y="165658"/>
                </a:lnTo>
                <a:lnTo>
                  <a:pt x="3181934" y="171869"/>
                </a:lnTo>
                <a:lnTo>
                  <a:pt x="3158528" y="178079"/>
                </a:lnTo>
                <a:lnTo>
                  <a:pt x="3150374" y="180898"/>
                </a:lnTo>
                <a:lnTo>
                  <a:pt x="3150374" y="227101"/>
                </a:lnTo>
                <a:lnTo>
                  <a:pt x="3158350" y="224586"/>
                </a:lnTo>
                <a:lnTo>
                  <a:pt x="3180003" y="219049"/>
                </a:lnTo>
                <a:lnTo>
                  <a:pt x="3211982" y="213525"/>
                </a:lnTo>
                <a:lnTo>
                  <a:pt x="3250882" y="211010"/>
                </a:lnTo>
                <a:lnTo>
                  <a:pt x="3284537" y="215620"/>
                </a:lnTo>
                <a:lnTo>
                  <a:pt x="3308883" y="229285"/>
                </a:lnTo>
                <a:lnTo>
                  <a:pt x="3323679" y="251752"/>
                </a:lnTo>
                <a:lnTo>
                  <a:pt x="3328657" y="282778"/>
                </a:lnTo>
                <a:lnTo>
                  <a:pt x="3328657" y="313626"/>
                </a:lnTo>
                <a:lnTo>
                  <a:pt x="3327323" y="313651"/>
                </a:lnTo>
                <a:lnTo>
                  <a:pt x="3327323" y="349059"/>
                </a:lnTo>
                <a:lnTo>
                  <a:pt x="3326828" y="371246"/>
                </a:lnTo>
                <a:lnTo>
                  <a:pt x="3326396" y="392811"/>
                </a:lnTo>
                <a:lnTo>
                  <a:pt x="3326092" y="414108"/>
                </a:lnTo>
                <a:lnTo>
                  <a:pt x="3325977" y="435571"/>
                </a:lnTo>
                <a:lnTo>
                  <a:pt x="3310394" y="444538"/>
                </a:lnTo>
                <a:lnTo>
                  <a:pt x="3290278" y="452501"/>
                </a:lnTo>
                <a:lnTo>
                  <a:pt x="3267900" y="458203"/>
                </a:lnTo>
                <a:lnTo>
                  <a:pt x="3245510" y="460387"/>
                </a:lnTo>
                <a:lnTo>
                  <a:pt x="3224225" y="457390"/>
                </a:lnTo>
                <a:lnTo>
                  <a:pt x="3207461" y="448564"/>
                </a:lnTo>
                <a:lnTo>
                  <a:pt x="3196475" y="434073"/>
                </a:lnTo>
                <a:lnTo>
                  <a:pt x="3192538" y="414108"/>
                </a:lnTo>
                <a:lnTo>
                  <a:pt x="3202851" y="382727"/>
                </a:lnTo>
                <a:lnTo>
                  <a:pt x="3231273" y="363220"/>
                </a:lnTo>
                <a:lnTo>
                  <a:pt x="3274022" y="352894"/>
                </a:lnTo>
                <a:lnTo>
                  <a:pt x="3327323" y="349059"/>
                </a:lnTo>
                <a:lnTo>
                  <a:pt x="3327323" y="313651"/>
                </a:lnTo>
                <a:lnTo>
                  <a:pt x="3280346" y="314299"/>
                </a:lnTo>
                <a:lnTo>
                  <a:pt x="3233966" y="319989"/>
                </a:lnTo>
                <a:lnTo>
                  <a:pt x="3192602" y="332117"/>
                </a:lnTo>
                <a:lnTo>
                  <a:pt x="3159277" y="352120"/>
                </a:lnTo>
                <a:lnTo>
                  <a:pt x="3128962" y="421487"/>
                </a:lnTo>
                <a:lnTo>
                  <a:pt x="3135642" y="457847"/>
                </a:lnTo>
                <a:lnTo>
                  <a:pt x="3154819" y="486206"/>
                </a:lnTo>
                <a:lnTo>
                  <a:pt x="3185172" y="504647"/>
                </a:lnTo>
                <a:lnTo>
                  <a:pt x="3225393" y="511225"/>
                </a:lnTo>
                <a:lnTo>
                  <a:pt x="3255314" y="508279"/>
                </a:lnTo>
                <a:lnTo>
                  <a:pt x="3283153" y="500189"/>
                </a:lnTo>
                <a:lnTo>
                  <a:pt x="3308096" y="488086"/>
                </a:lnTo>
                <a:lnTo>
                  <a:pt x="3329330" y="473087"/>
                </a:lnTo>
                <a:lnTo>
                  <a:pt x="3336772" y="489496"/>
                </a:lnTo>
                <a:lnTo>
                  <a:pt x="3348151" y="501446"/>
                </a:lnTo>
                <a:lnTo>
                  <a:pt x="3363684" y="508749"/>
                </a:lnTo>
                <a:lnTo>
                  <a:pt x="3383546" y="511225"/>
                </a:lnTo>
                <a:lnTo>
                  <a:pt x="3396665" y="509790"/>
                </a:lnTo>
                <a:lnTo>
                  <a:pt x="3409670" y="505790"/>
                </a:lnTo>
                <a:lnTo>
                  <a:pt x="3422167" y="499656"/>
                </a:lnTo>
                <a:lnTo>
                  <a:pt x="3433788" y="491820"/>
                </a:lnTo>
                <a:lnTo>
                  <a:pt x="3433788" y="473087"/>
                </a:lnTo>
                <a:lnTo>
                  <a:pt x="3433788" y="463067"/>
                </a:lnTo>
                <a:lnTo>
                  <a:pt x="3433788" y="451662"/>
                </a:lnTo>
                <a:close/>
              </a:path>
              <a:path w="7087234" h="514985">
                <a:moveTo>
                  <a:pt x="3933139" y="406730"/>
                </a:moveTo>
                <a:lnTo>
                  <a:pt x="3912476" y="356285"/>
                </a:lnTo>
                <a:lnTo>
                  <a:pt x="3870223" y="334886"/>
                </a:lnTo>
                <a:lnTo>
                  <a:pt x="3870223" y="406057"/>
                </a:lnTo>
                <a:lnTo>
                  <a:pt x="3866197" y="428371"/>
                </a:lnTo>
                <a:lnTo>
                  <a:pt x="3854056" y="446709"/>
                </a:lnTo>
                <a:lnTo>
                  <a:pt x="3833736" y="459155"/>
                </a:lnTo>
                <a:lnTo>
                  <a:pt x="3805186" y="463727"/>
                </a:lnTo>
                <a:lnTo>
                  <a:pt x="3734778" y="463727"/>
                </a:lnTo>
                <a:lnTo>
                  <a:pt x="3734778" y="353745"/>
                </a:lnTo>
                <a:lnTo>
                  <a:pt x="3805186" y="353745"/>
                </a:lnTo>
                <a:lnTo>
                  <a:pt x="3832885" y="357200"/>
                </a:lnTo>
                <a:lnTo>
                  <a:pt x="3853294" y="367322"/>
                </a:lnTo>
                <a:lnTo>
                  <a:pt x="3865905" y="383730"/>
                </a:lnTo>
                <a:lnTo>
                  <a:pt x="3870223" y="406057"/>
                </a:lnTo>
                <a:lnTo>
                  <a:pt x="3870223" y="334886"/>
                </a:lnTo>
                <a:lnTo>
                  <a:pt x="3864191" y="333019"/>
                </a:lnTo>
                <a:lnTo>
                  <a:pt x="3864191" y="331012"/>
                </a:lnTo>
                <a:lnTo>
                  <a:pt x="3885412" y="319405"/>
                </a:lnTo>
                <a:lnTo>
                  <a:pt x="3890683" y="313626"/>
                </a:lnTo>
                <a:lnTo>
                  <a:pt x="3901414" y="301879"/>
                </a:lnTo>
                <a:lnTo>
                  <a:pt x="3911523" y="280314"/>
                </a:lnTo>
                <a:lnTo>
                  <a:pt x="3915041" y="256616"/>
                </a:lnTo>
                <a:lnTo>
                  <a:pt x="3908323" y="220383"/>
                </a:lnTo>
                <a:lnTo>
                  <a:pt x="3887851" y="192963"/>
                </a:lnTo>
                <a:lnTo>
                  <a:pt x="3853167" y="175602"/>
                </a:lnTo>
                <a:lnTo>
                  <a:pt x="3852799" y="175564"/>
                </a:lnTo>
                <a:lnTo>
                  <a:pt x="3852799" y="263994"/>
                </a:lnTo>
                <a:lnTo>
                  <a:pt x="3850538" y="279666"/>
                </a:lnTo>
                <a:lnTo>
                  <a:pt x="3844252" y="293839"/>
                </a:lnTo>
                <a:lnTo>
                  <a:pt x="3834701" y="305485"/>
                </a:lnTo>
                <a:lnTo>
                  <a:pt x="3822623" y="313626"/>
                </a:lnTo>
                <a:lnTo>
                  <a:pt x="3734778" y="313626"/>
                </a:lnTo>
                <a:lnTo>
                  <a:pt x="3734778" y="210337"/>
                </a:lnTo>
                <a:lnTo>
                  <a:pt x="3791775" y="210337"/>
                </a:lnTo>
                <a:lnTo>
                  <a:pt x="3818852" y="214287"/>
                </a:lnTo>
                <a:lnTo>
                  <a:pt x="3837889" y="225348"/>
                </a:lnTo>
                <a:lnTo>
                  <a:pt x="3849116" y="242316"/>
                </a:lnTo>
                <a:lnTo>
                  <a:pt x="3852799" y="263994"/>
                </a:lnTo>
                <a:lnTo>
                  <a:pt x="3852799" y="175564"/>
                </a:lnTo>
                <a:lnTo>
                  <a:pt x="3803853" y="169545"/>
                </a:lnTo>
                <a:lnTo>
                  <a:pt x="3618928" y="169545"/>
                </a:lnTo>
                <a:lnTo>
                  <a:pt x="3618928" y="210337"/>
                </a:lnTo>
                <a:lnTo>
                  <a:pt x="3672535" y="210337"/>
                </a:lnTo>
                <a:lnTo>
                  <a:pt x="3672535" y="463727"/>
                </a:lnTo>
                <a:lnTo>
                  <a:pt x="3618928" y="463727"/>
                </a:lnTo>
                <a:lnTo>
                  <a:pt x="3618928" y="504532"/>
                </a:lnTo>
                <a:lnTo>
                  <a:pt x="3810558" y="504532"/>
                </a:lnTo>
                <a:lnTo>
                  <a:pt x="3856012" y="498678"/>
                </a:lnTo>
                <a:lnTo>
                  <a:pt x="3895229" y="480771"/>
                </a:lnTo>
                <a:lnTo>
                  <a:pt x="3922750" y="450291"/>
                </a:lnTo>
                <a:lnTo>
                  <a:pt x="3933139" y="406730"/>
                </a:lnTo>
                <a:close/>
              </a:path>
              <a:path w="7087234" h="514985">
                <a:moveTo>
                  <a:pt x="4372457" y="170129"/>
                </a:moveTo>
                <a:lnTo>
                  <a:pt x="4209643" y="170129"/>
                </a:lnTo>
                <a:lnTo>
                  <a:pt x="4209643" y="210769"/>
                </a:lnTo>
                <a:lnTo>
                  <a:pt x="4256659" y="210769"/>
                </a:lnTo>
                <a:lnTo>
                  <a:pt x="4256659" y="313639"/>
                </a:lnTo>
                <a:lnTo>
                  <a:pt x="4096347" y="313639"/>
                </a:lnTo>
                <a:lnTo>
                  <a:pt x="4096347" y="210769"/>
                </a:lnTo>
                <a:lnTo>
                  <a:pt x="4143260" y="210769"/>
                </a:lnTo>
                <a:lnTo>
                  <a:pt x="4143260" y="170129"/>
                </a:lnTo>
                <a:lnTo>
                  <a:pt x="3980510" y="170129"/>
                </a:lnTo>
                <a:lnTo>
                  <a:pt x="3980510" y="210769"/>
                </a:lnTo>
                <a:lnTo>
                  <a:pt x="4034129" y="210769"/>
                </a:lnTo>
                <a:lnTo>
                  <a:pt x="4034129" y="313639"/>
                </a:lnTo>
                <a:lnTo>
                  <a:pt x="4034129" y="356819"/>
                </a:lnTo>
                <a:lnTo>
                  <a:pt x="4034129" y="463499"/>
                </a:lnTo>
                <a:lnTo>
                  <a:pt x="3980510" y="463499"/>
                </a:lnTo>
                <a:lnTo>
                  <a:pt x="3980510" y="504139"/>
                </a:lnTo>
                <a:lnTo>
                  <a:pt x="4143260" y="504139"/>
                </a:lnTo>
                <a:lnTo>
                  <a:pt x="4143260" y="463499"/>
                </a:lnTo>
                <a:lnTo>
                  <a:pt x="4096347" y="463499"/>
                </a:lnTo>
                <a:lnTo>
                  <a:pt x="4096347" y="356819"/>
                </a:lnTo>
                <a:lnTo>
                  <a:pt x="4256659" y="356819"/>
                </a:lnTo>
                <a:lnTo>
                  <a:pt x="4256659" y="463499"/>
                </a:lnTo>
                <a:lnTo>
                  <a:pt x="4209643" y="463499"/>
                </a:lnTo>
                <a:lnTo>
                  <a:pt x="4209643" y="504139"/>
                </a:lnTo>
                <a:lnTo>
                  <a:pt x="4372457" y="504139"/>
                </a:lnTo>
                <a:lnTo>
                  <a:pt x="4372457" y="463499"/>
                </a:lnTo>
                <a:lnTo>
                  <a:pt x="4318851" y="463499"/>
                </a:lnTo>
                <a:lnTo>
                  <a:pt x="4318851" y="356819"/>
                </a:lnTo>
                <a:lnTo>
                  <a:pt x="4318851" y="313639"/>
                </a:lnTo>
                <a:lnTo>
                  <a:pt x="4318851" y="210769"/>
                </a:lnTo>
                <a:lnTo>
                  <a:pt x="4372457" y="210769"/>
                </a:lnTo>
                <a:lnTo>
                  <a:pt x="4372457" y="170129"/>
                </a:lnTo>
                <a:close/>
              </a:path>
              <a:path w="7087234" h="514985">
                <a:moveTo>
                  <a:pt x="4824488" y="169545"/>
                </a:moveTo>
                <a:lnTo>
                  <a:pt x="4710671" y="169545"/>
                </a:lnTo>
                <a:lnTo>
                  <a:pt x="4571200" y="379933"/>
                </a:lnTo>
                <a:lnTo>
                  <a:pt x="4556645" y="403847"/>
                </a:lnTo>
                <a:lnTo>
                  <a:pt x="4546168" y="424434"/>
                </a:lnTo>
                <a:lnTo>
                  <a:pt x="4539818" y="438848"/>
                </a:lnTo>
                <a:lnTo>
                  <a:pt x="4537697" y="444284"/>
                </a:lnTo>
                <a:lnTo>
                  <a:pt x="4534967" y="444284"/>
                </a:lnTo>
                <a:lnTo>
                  <a:pt x="4536643" y="421246"/>
                </a:lnTo>
                <a:lnTo>
                  <a:pt x="4537799" y="398195"/>
                </a:lnTo>
                <a:lnTo>
                  <a:pt x="4538319" y="372567"/>
                </a:lnTo>
                <a:lnTo>
                  <a:pt x="4538319" y="210337"/>
                </a:lnTo>
                <a:lnTo>
                  <a:pt x="4585335" y="210337"/>
                </a:lnTo>
                <a:lnTo>
                  <a:pt x="4585335" y="169545"/>
                </a:lnTo>
                <a:lnTo>
                  <a:pt x="4422521" y="169545"/>
                </a:lnTo>
                <a:lnTo>
                  <a:pt x="4422521" y="210337"/>
                </a:lnTo>
                <a:lnTo>
                  <a:pt x="4476127" y="210337"/>
                </a:lnTo>
                <a:lnTo>
                  <a:pt x="4476127" y="463727"/>
                </a:lnTo>
                <a:lnTo>
                  <a:pt x="4422521" y="463727"/>
                </a:lnTo>
                <a:lnTo>
                  <a:pt x="4422521" y="504532"/>
                </a:lnTo>
                <a:lnTo>
                  <a:pt x="4536338" y="504532"/>
                </a:lnTo>
                <a:lnTo>
                  <a:pt x="4678527" y="287426"/>
                </a:lnTo>
                <a:lnTo>
                  <a:pt x="4691507" y="266573"/>
                </a:lnTo>
                <a:lnTo>
                  <a:pt x="4701184" y="248805"/>
                </a:lnTo>
                <a:lnTo>
                  <a:pt x="4707229" y="236435"/>
                </a:lnTo>
                <a:lnTo>
                  <a:pt x="4709312" y="231787"/>
                </a:lnTo>
                <a:lnTo>
                  <a:pt x="4712030" y="231787"/>
                </a:lnTo>
                <a:lnTo>
                  <a:pt x="4710354" y="252323"/>
                </a:lnTo>
                <a:lnTo>
                  <a:pt x="4709211" y="275056"/>
                </a:lnTo>
                <a:lnTo>
                  <a:pt x="4708690" y="303517"/>
                </a:lnTo>
                <a:lnTo>
                  <a:pt x="4708690" y="463727"/>
                </a:lnTo>
                <a:lnTo>
                  <a:pt x="4661776" y="463727"/>
                </a:lnTo>
                <a:lnTo>
                  <a:pt x="4661776" y="504532"/>
                </a:lnTo>
                <a:lnTo>
                  <a:pt x="4824488" y="504532"/>
                </a:lnTo>
                <a:lnTo>
                  <a:pt x="4824488" y="463727"/>
                </a:lnTo>
                <a:lnTo>
                  <a:pt x="4770882" y="463727"/>
                </a:lnTo>
                <a:lnTo>
                  <a:pt x="4770882" y="210337"/>
                </a:lnTo>
                <a:lnTo>
                  <a:pt x="4824488" y="210337"/>
                </a:lnTo>
                <a:lnTo>
                  <a:pt x="4824488" y="169545"/>
                </a:lnTo>
                <a:close/>
              </a:path>
              <a:path w="7087234" h="514985">
                <a:moveTo>
                  <a:pt x="5353685" y="463067"/>
                </a:moveTo>
                <a:lnTo>
                  <a:pt x="5300078" y="463067"/>
                </a:lnTo>
                <a:lnTo>
                  <a:pt x="5288673" y="210337"/>
                </a:lnTo>
                <a:lnTo>
                  <a:pt x="5341544" y="210337"/>
                </a:lnTo>
                <a:lnTo>
                  <a:pt x="5341544" y="169545"/>
                </a:lnTo>
                <a:lnTo>
                  <a:pt x="5208244" y="169545"/>
                </a:lnTo>
                <a:lnTo>
                  <a:pt x="5105743" y="367868"/>
                </a:lnTo>
                <a:lnTo>
                  <a:pt x="5015903" y="169545"/>
                </a:lnTo>
                <a:lnTo>
                  <a:pt x="4879987" y="169545"/>
                </a:lnTo>
                <a:lnTo>
                  <a:pt x="4879987" y="210337"/>
                </a:lnTo>
                <a:lnTo>
                  <a:pt x="4932870" y="210337"/>
                </a:lnTo>
                <a:lnTo>
                  <a:pt x="4921453" y="463067"/>
                </a:lnTo>
                <a:lnTo>
                  <a:pt x="4867846" y="463067"/>
                </a:lnTo>
                <a:lnTo>
                  <a:pt x="4867846" y="504532"/>
                </a:lnTo>
                <a:lnTo>
                  <a:pt x="5013909" y="504532"/>
                </a:lnTo>
                <a:lnTo>
                  <a:pt x="5013909" y="463067"/>
                </a:lnTo>
                <a:lnTo>
                  <a:pt x="4966995" y="463067"/>
                </a:lnTo>
                <a:lnTo>
                  <a:pt x="4974336" y="287426"/>
                </a:lnTo>
                <a:lnTo>
                  <a:pt x="4975072" y="254050"/>
                </a:lnTo>
                <a:lnTo>
                  <a:pt x="4974768" y="231622"/>
                </a:lnTo>
                <a:lnTo>
                  <a:pt x="4974082" y="218986"/>
                </a:lnTo>
                <a:lnTo>
                  <a:pt x="4973701" y="215023"/>
                </a:lnTo>
                <a:lnTo>
                  <a:pt x="4976317" y="214363"/>
                </a:lnTo>
                <a:lnTo>
                  <a:pt x="4982045" y="230200"/>
                </a:lnTo>
                <a:lnTo>
                  <a:pt x="4989347" y="248018"/>
                </a:lnTo>
                <a:lnTo>
                  <a:pt x="4999774" y="270675"/>
                </a:lnTo>
                <a:lnTo>
                  <a:pt x="5088255" y="457695"/>
                </a:lnTo>
                <a:lnTo>
                  <a:pt x="5102390" y="457695"/>
                </a:lnTo>
                <a:lnTo>
                  <a:pt x="5201551" y="276034"/>
                </a:lnTo>
                <a:lnTo>
                  <a:pt x="5221935" y="232791"/>
                </a:lnTo>
                <a:lnTo>
                  <a:pt x="5227726" y="215696"/>
                </a:lnTo>
                <a:lnTo>
                  <a:pt x="5230444" y="215696"/>
                </a:lnTo>
                <a:lnTo>
                  <a:pt x="5229657" y="233794"/>
                </a:lnTo>
                <a:lnTo>
                  <a:pt x="5229568" y="256425"/>
                </a:lnTo>
                <a:lnTo>
                  <a:pt x="5230444" y="288099"/>
                </a:lnTo>
                <a:lnTo>
                  <a:pt x="5238407" y="463067"/>
                </a:lnTo>
                <a:lnTo>
                  <a:pt x="5190871" y="463067"/>
                </a:lnTo>
                <a:lnTo>
                  <a:pt x="5190871" y="504532"/>
                </a:lnTo>
                <a:lnTo>
                  <a:pt x="5353685" y="504532"/>
                </a:lnTo>
                <a:lnTo>
                  <a:pt x="5353685" y="463067"/>
                </a:lnTo>
                <a:close/>
              </a:path>
              <a:path w="7087234" h="514985">
                <a:moveTo>
                  <a:pt x="5695772" y="451662"/>
                </a:moveTo>
                <a:lnTo>
                  <a:pt x="5693346" y="453440"/>
                </a:lnTo>
                <a:lnTo>
                  <a:pt x="5686755" y="457390"/>
                </a:lnTo>
                <a:lnTo>
                  <a:pt x="5677446" y="461276"/>
                </a:lnTo>
                <a:lnTo>
                  <a:pt x="5666346" y="463067"/>
                </a:lnTo>
                <a:lnTo>
                  <a:pt x="5655564" y="463067"/>
                </a:lnTo>
                <a:lnTo>
                  <a:pt x="5653392" y="460387"/>
                </a:lnTo>
                <a:lnTo>
                  <a:pt x="5649595" y="455688"/>
                </a:lnTo>
                <a:lnTo>
                  <a:pt x="5649696" y="434073"/>
                </a:lnTo>
                <a:lnTo>
                  <a:pt x="5649925" y="408736"/>
                </a:lnTo>
                <a:lnTo>
                  <a:pt x="5650700" y="363220"/>
                </a:lnTo>
                <a:lnTo>
                  <a:pt x="5650966" y="349059"/>
                </a:lnTo>
                <a:lnTo>
                  <a:pt x="5651639" y="313626"/>
                </a:lnTo>
                <a:lnTo>
                  <a:pt x="5652211" y="280758"/>
                </a:lnTo>
                <a:lnTo>
                  <a:pt x="5645721" y="232625"/>
                </a:lnTo>
                <a:lnTo>
                  <a:pt x="5632945" y="211010"/>
                </a:lnTo>
                <a:lnTo>
                  <a:pt x="5623712" y="195389"/>
                </a:lnTo>
                <a:lnTo>
                  <a:pt x="5585485" y="171361"/>
                </a:lnTo>
                <a:lnTo>
                  <a:pt x="5530342" y="162839"/>
                </a:lnTo>
                <a:lnTo>
                  <a:pt x="5481066" y="165658"/>
                </a:lnTo>
                <a:lnTo>
                  <a:pt x="5443931" y="171869"/>
                </a:lnTo>
                <a:lnTo>
                  <a:pt x="5420487" y="178079"/>
                </a:lnTo>
                <a:lnTo>
                  <a:pt x="5412333" y="180898"/>
                </a:lnTo>
                <a:lnTo>
                  <a:pt x="5412333" y="227101"/>
                </a:lnTo>
                <a:lnTo>
                  <a:pt x="5420309" y="224586"/>
                </a:lnTo>
                <a:lnTo>
                  <a:pt x="5441975" y="219049"/>
                </a:lnTo>
                <a:lnTo>
                  <a:pt x="5473954" y="213525"/>
                </a:lnTo>
                <a:lnTo>
                  <a:pt x="5512854" y="211010"/>
                </a:lnTo>
                <a:lnTo>
                  <a:pt x="5546522" y="215620"/>
                </a:lnTo>
                <a:lnTo>
                  <a:pt x="5570867" y="229285"/>
                </a:lnTo>
                <a:lnTo>
                  <a:pt x="5585663" y="251752"/>
                </a:lnTo>
                <a:lnTo>
                  <a:pt x="5590654" y="282778"/>
                </a:lnTo>
                <a:lnTo>
                  <a:pt x="5590654" y="313626"/>
                </a:lnTo>
                <a:lnTo>
                  <a:pt x="5589282" y="313651"/>
                </a:lnTo>
                <a:lnTo>
                  <a:pt x="5589282" y="349059"/>
                </a:lnTo>
                <a:lnTo>
                  <a:pt x="5588825" y="371246"/>
                </a:lnTo>
                <a:lnTo>
                  <a:pt x="5588419" y="392811"/>
                </a:lnTo>
                <a:lnTo>
                  <a:pt x="5588139" y="414108"/>
                </a:lnTo>
                <a:lnTo>
                  <a:pt x="5588025" y="435571"/>
                </a:lnTo>
                <a:lnTo>
                  <a:pt x="5572391" y="444538"/>
                </a:lnTo>
                <a:lnTo>
                  <a:pt x="5552249" y="452501"/>
                </a:lnTo>
                <a:lnTo>
                  <a:pt x="5529872" y="458203"/>
                </a:lnTo>
                <a:lnTo>
                  <a:pt x="5507507" y="460387"/>
                </a:lnTo>
                <a:lnTo>
                  <a:pt x="5486197" y="457390"/>
                </a:lnTo>
                <a:lnTo>
                  <a:pt x="5469433" y="448564"/>
                </a:lnTo>
                <a:lnTo>
                  <a:pt x="5458460" y="434073"/>
                </a:lnTo>
                <a:lnTo>
                  <a:pt x="5454523" y="414108"/>
                </a:lnTo>
                <a:lnTo>
                  <a:pt x="5464835" y="382727"/>
                </a:lnTo>
                <a:lnTo>
                  <a:pt x="5493245" y="363220"/>
                </a:lnTo>
                <a:lnTo>
                  <a:pt x="5535981" y="352894"/>
                </a:lnTo>
                <a:lnTo>
                  <a:pt x="5589282" y="349059"/>
                </a:lnTo>
                <a:lnTo>
                  <a:pt x="5589282" y="313651"/>
                </a:lnTo>
                <a:lnTo>
                  <a:pt x="5542331" y="314299"/>
                </a:lnTo>
                <a:lnTo>
                  <a:pt x="5495976" y="319989"/>
                </a:lnTo>
                <a:lnTo>
                  <a:pt x="5454599" y="332117"/>
                </a:lnTo>
                <a:lnTo>
                  <a:pt x="5421287" y="352120"/>
                </a:lnTo>
                <a:lnTo>
                  <a:pt x="5390972" y="421487"/>
                </a:lnTo>
                <a:lnTo>
                  <a:pt x="5397639" y="457847"/>
                </a:lnTo>
                <a:lnTo>
                  <a:pt x="5416804" y="486206"/>
                </a:lnTo>
                <a:lnTo>
                  <a:pt x="5447157" y="504647"/>
                </a:lnTo>
                <a:lnTo>
                  <a:pt x="5487403" y="511225"/>
                </a:lnTo>
                <a:lnTo>
                  <a:pt x="5517324" y="508279"/>
                </a:lnTo>
                <a:lnTo>
                  <a:pt x="5545163" y="500189"/>
                </a:lnTo>
                <a:lnTo>
                  <a:pt x="5570118" y="488086"/>
                </a:lnTo>
                <a:lnTo>
                  <a:pt x="5591378" y="473087"/>
                </a:lnTo>
                <a:lnTo>
                  <a:pt x="5598795" y="489496"/>
                </a:lnTo>
                <a:lnTo>
                  <a:pt x="5610161" y="501446"/>
                </a:lnTo>
                <a:lnTo>
                  <a:pt x="5625668" y="508749"/>
                </a:lnTo>
                <a:lnTo>
                  <a:pt x="5645518" y="511225"/>
                </a:lnTo>
                <a:lnTo>
                  <a:pt x="5658675" y="509790"/>
                </a:lnTo>
                <a:lnTo>
                  <a:pt x="5671667" y="505790"/>
                </a:lnTo>
                <a:lnTo>
                  <a:pt x="5684151" y="499656"/>
                </a:lnTo>
                <a:lnTo>
                  <a:pt x="5695772" y="491820"/>
                </a:lnTo>
                <a:lnTo>
                  <a:pt x="5695772" y="473087"/>
                </a:lnTo>
                <a:lnTo>
                  <a:pt x="5695772" y="463067"/>
                </a:lnTo>
                <a:lnTo>
                  <a:pt x="5695772" y="451662"/>
                </a:lnTo>
                <a:close/>
              </a:path>
              <a:path w="7087234" h="514985">
                <a:moveTo>
                  <a:pt x="6129794" y="170129"/>
                </a:moveTo>
                <a:lnTo>
                  <a:pt x="5966968" y="170129"/>
                </a:lnTo>
                <a:lnTo>
                  <a:pt x="5966968" y="210769"/>
                </a:lnTo>
                <a:lnTo>
                  <a:pt x="6013882" y="210769"/>
                </a:lnTo>
                <a:lnTo>
                  <a:pt x="6013882" y="313639"/>
                </a:lnTo>
                <a:lnTo>
                  <a:pt x="5853671" y="313639"/>
                </a:lnTo>
                <a:lnTo>
                  <a:pt x="5853671" y="210769"/>
                </a:lnTo>
                <a:lnTo>
                  <a:pt x="5900585" y="210769"/>
                </a:lnTo>
                <a:lnTo>
                  <a:pt x="5900585" y="170129"/>
                </a:lnTo>
                <a:lnTo>
                  <a:pt x="5737758" y="170129"/>
                </a:lnTo>
                <a:lnTo>
                  <a:pt x="5737758" y="210769"/>
                </a:lnTo>
                <a:lnTo>
                  <a:pt x="5791378" y="210769"/>
                </a:lnTo>
                <a:lnTo>
                  <a:pt x="5791378" y="313639"/>
                </a:lnTo>
                <a:lnTo>
                  <a:pt x="5791378" y="356819"/>
                </a:lnTo>
                <a:lnTo>
                  <a:pt x="5791378" y="463499"/>
                </a:lnTo>
                <a:lnTo>
                  <a:pt x="5737758" y="463499"/>
                </a:lnTo>
                <a:lnTo>
                  <a:pt x="5737758" y="504139"/>
                </a:lnTo>
                <a:lnTo>
                  <a:pt x="5900585" y="504139"/>
                </a:lnTo>
                <a:lnTo>
                  <a:pt x="5900585" y="463499"/>
                </a:lnTo>
                <a:lnTo>
                  <a:pt x="5853671" y="463499"/>
                </a:lnTo>
                <a:lnTo>
                  <a:pt x="5853671" y="356819"/>
                </a:lnTo>
                <a:lnTo>
                  <a:pt x="6013882" y="356819"/>
                </a:lnTo>
                <a:lnTo>
                  <a:pt x="6013882" y="463499"/>
                </a:lnTo>
                <a:lnTo>
                  <a:pt x="5966968" y="463499"/>
                </a:lnTo>
                <a:lnTo>
                  <a:pt x="5966968" y="504139"/>
                </a:lnTo>
                <a:lnTo>
                  <a:pt x="6129794" y="504139"/>
                </a:lnTo>
                <a:lnTo>
                  <a:pt x="6129794" y="463499"/>
                </a:lnTo>
                <a:lnTo>
                  <a:pt x="6076188" y="463499"/>
                </a:lnTo>
                <a:lnTo>
                  <a:pt x="6076188" y="356819"/>
                </a:lnTo>
                <a:lnTo>
                  <a:pt x="6076188" y="313639"/>
                </a:lnTo>
                <a:lnTo>
                  <a:pt x="6076188" y="210769"/>
                </a:lnTo>
                <a:lnTo>
                  <a:pt x="6129794" y="210769"/>
                </a:lnTo>
                <a:lnTo>
                  <a:pt x="6129794" y="170129"/>
                </a:lnTo>
                <a:close/>
              </a:path>
              <a:path w="7087234" h="514985">
                <a:moveTo>
                  <a:pt x="6581826" y="169545"/>
                </a:moveTo>
                <a:lnTo>
                  <a:pt x="6468008" y="169545"/>
                </a:lnTo>
                <a:lnTo>
                  <a:pt x="6328524" y="379933"/>
                </a:lnTo>
                <a:lnTo>
                  <a:pt x="6313970" y="403847"/>
                </a:lnTo>
                <a:lnTo>
                  <a:pt x="6303492" y="424434"/>
                </a:lnTo>
                <a:lnTo>
                  <a:pt x="6297155" y="438848"/>
                </a:lnTo>
                <a:lnTo>
                  <a:pt x="6295021" y="444284"/>
                </a:lnTo>
                <a:lnTo>
                  <a:pt x="6292304" y="444284"/>
                </a:lnTo>
                <a:lnTo>
                  <a:pt x="6293980" y="421246"/>
                </a:lnTo>
                <a:lnTo>
                  <a:pt x="6295123" y="398195"/>
                </a:lnTo>
                <a:lnTo>
                  <a:pt x="6295656" y="372567"/>
                </a:lnTo>
                <a:lnTo>
                  <a:pt x="6295656" y="210337"/>
                </a:lnTo>
                <a:lnTo>
                  <a:pt x="6342558" y="210337"/>
                </a:lnTo>
                <a:lnTo>
                  <a:pt x="6342558" y="169545"/>
                </a:lnTo>
                <a:lnTo>
                  <a:pt x="6179845" y="169545"/>
                </a:lnTo>
                <a:lnTo>
                  <a:pt x="6179845" y="210337"/>
                </a:lnTo>
                <a:lnTo>
                  <a:pt x="6233452" y="210337"/>
                </a:lnTo>
                <a:lnTo>
                  <a:pt x="6233452" y="463727"/>
                </a:lnTo>
                <a:lnTo>
                  <a:pt x="6179845" y="463727"/>
                </a:lnTo>
                <a:lnTo>
                  <a:pt x="6179845" y="504532"/>
                </a:lnTo>
                <a:lnTo>
                  <a:pt x="6293663" y="504532"/>
                </a:lnTo>
                <a:lnTo>
                  <a:pt x="6435750" y="287426"/>
                </a:lnTo>
                <a:lnTo>
                  <a:pt x="6448793" y="266573"/>
                </a:lnTo>
                <a:lnTo>
                  <a:pt x="6458496" y="248805"/>
                </a:lnTo>
                <a:lnTo>
                  <a:pt x="6464554" y="236435"/>
                </a:lnTo>
                <a:lnTo>
                  <a:pt x="6466637" y="231787"/>
                </a:lnTo>
                <a:lnTo>
                  <a:pt x="6469253" y="231787"/>
                </a:lnTo>
                <a:lnTo>
                  <a:pt x="6467589" y="252323"/>
                </a:lnTo>
                <a:lnTo>
                  <a:pt x="6466433" y="275056"/>
                </a:lnTo>
                <a:lnTo>
                  <a:pt x="6465913" y="303517"/>
                </a:lnTo>
                <a:lnTo>
                  <a:pt x="6465913" y="463727"/>
                </a:lnTo>
                <a:lnTo>
                  <a:pt x="6418999" y="463727"/>
                </a:lnTo>
                <a:lnTo>
                  <a:pt x="6418999" y="504532"/>
                </a:lnTo>
                <a:lnTo>
                  <a:pt x="6581826" y="504532"/>
                </a:lnTo>
                <a:lnTo>
                  <a:pt x="6581826" y="463727"/>
                </a:lnTo>
                <a:lnTo>
                  <a:pt x="6528206" y="463727"/>
                </a:lnTo>
                <a:lnTo>
                  <a:pt x="6528206" y="210337"/>
                </a:lnTo>
                <a:lnTo>
                  <a:pt x="6581826" y="210337"/>
                </a:lnTo>
                <a:lnTo>
                  <a:pt x="6581826" y="169545"/>
                </a:lnTo>
                <a:close/>
              </a:path>
              <a:path w="7087234" h="514985">
                <a:moveTo>
                  <a:pt x="6928726" y="285699"/>
                </a:moveTo>
                <a:lnTo>
                  <a:pt x="6919366" y="241808"/>
                </a:lnTo>
                <a:lnTo>
                  <a:pt x="6900202" y="207454"/>
                </a:lnTo>
                <a:lnTo>
                  <a:pt x="6863702" y="179285"/>
                </a:lnTo>
                <a:lnTo>
                  <a:pt x="6863702" y="295529"/>
                </a:lnTo>
                <a:lnTo>
                  <a:pt x="6696164" y="298208"/>
                </a:lnTo>
                <a:lnTo>
                  <a:pt x="6704876" y="264668"/>
                </a:lnTo>
                <a:lnTo>
                  <a:pt x="6722186" y="236664"/>
                </a:lnTo>
                <a:lnTo>
                  <a:pt x="6749936" y="217462"/>
                </a:lnTo>
                <a:lnTo>
                  <a:pt x="6789979" y="210337"/>
                </a:lnTo>
                <a:lnTo>
                  <a:pt x="6826402" y="217233"/>
                </a:lnTo>
                <a:lnTo>
                  <a:pt x="6849491" y="235826"/>
                </a:lnTo>
                <a:lnTo>
                  <a:pt x="6861264" y="262978"/>
                </a:lnTo>
                <a:lnTo>
                  <a:pt x="6863702" y="295529"/>
                </a:lnTo>
                <a:lnTo>
                  <a:pt x="6863702" y="179285"/>
                </a:lnTo>
                <a:lnTo>
                  <a:pt x="6835978" y="167843"/>
                </a:lnTo>
                <a:lnTo>
                  <a:pt x="6792709" y="162839"/>
                </a:lnTo>
                <a:lnTo>
                  <a:pt x="6748602" y="168490"/>
                </a:lnTo>
                <a:lnTo>
                  <a:pt x="6709702" y="185013"/>
                </a:lnTo>
                <a:lnTo>
                  <a:pt x="6677266" y="211810"/>
                </a:lnTo>
                <a:lnTo>
                  <a:pt x="6652539" y="248272"/>
                </a:lnTo>
                <a:lnTo>
                  <a:pt x="6636779" y="293776"/>
                </a:lnTo>
                <a:lnTo>
                  <a:pt x="6631241" y="347726"/>
                </a:lnTo>
                <a:lnTo>
                  <a:pt x="6636067" y="394068"/>
                </a:lnTo>
                <a:lnTo>
                  <a:pt x="6650456" y="433920"/>
                </a:lnTo>
                <a:lnTo>
                  <a:pt x="6674256" y="466445"/>
                </a:lnTo>
                <a:lnTo>
                  <a:pt x="6707314" y="490740"/>
                </a:lnTo>
                <a:lnTo>
                  <a:pt x="6749504" y="505968"/>
                </a:lnTo>
                <a:lnTo>
                  <a:pt x="6800659" y="511225"/>
                </a:lnTo>
                <a:lnTo>
                  <a:pt x="6845274" y="507047"/>
                </a:lnTo>
                <a:lnTo>
                  <a:pt x="6881228" y="497852"/>
                </a:lnTo>
                <a:lnTo>
                  <a:pt x="6905218" y="488645"/>
                </a:lnTo>
                <a:lnTo>
                  <a:pt x="6913956" y="484466"/>
                </a:lnTo>
                <a:lnTo>
                  <a:pt x="6913956" y="458368"/>
                </a:lnTo>
                <a:lnTo>
                  <a:pt x="6913956" y="438924"/>
                </a:lnTo>
                <a:lnTo>
                  <a:pt x="6905803" y="441960"/>
                </a:lnTo>
                <a:lnTo>
                  <a:pt x="6884327" y="448652"/>
                </a:lnTo>
                <a:lnTo>
                  <a:pt x="6854063" y="455333"/>
                </a:lnTo>
                <a:lnTo>
                  <a:pt x="6819506" y="458368"/>
                </a:lnTo>
                <a:lnTo>
                  <a:pt x="6765201" y="450278"/>
                </a:lnTo>
                <a:lnTo>
                  <a:pt x="6727203" y="426847"/>
                </a:lnTo>
                <a:lnTo>
                  <a:pt x="6704177" y="389343"/>
                </a:lnTo>
                <a:lnTo>
                  <a:pt x="6694805" y="339001"/>
                </a:lnTo>
                <a:lnTo>
                  <a:pt x="6927367" y="339001"/>
                </a:lnTo>
                <a:lnTo>
                  <a:pt x="6928409" y="298208"/>
                </a:lnTo>
                <a:lnTo>
                  <a:pt x="6928726" y="285699"/>
                </a:lnTo>
                <a:close/>
              </a:path>
              <a:path w="7087234" h="514985">
                <a:moveTo>
                  <a:pt x="7076465" y="31496"/>
                </a:moveTo>
                <a:lnTo>
                  <a:pt x="7006831" y="34848"/>
                </a:lnTo>
                <a:lnTo>
                  <a:pt x="7014273" y="350481"/>
                </a:lnTo>
                <a:lnTo>
                  <a:pt x="7069772" y="350481"/>
                </a:lnTo>
                <a:lnTo>
                  <a:pt x="7076465" y="31496"/>
                </a:lnTo>
                <a:close/>
              </a:path>
              <a:path w="7087234" h="514985">
                <a:moveTo>
                  <a:pt x="7087146" y="471068"/>
                </a:moveTo>
                <a:lnTo>
                  <a:pt x="7084225" y="454342"/>
                </a:lnTo>
                <a:lnTo>
                  <a:pt x="7075792" y="441693"/>
                </a:lnTo>
                <a:lnTo>
                  <a:pt x="7062317" y="433692"/>
                </a:lnTo>
                <a:lnTo>
                  <a:pt x="7044322" y="430898"/>
                </a:lnTo>
                <a:lnTo>
                  <a:pt x="7025056" y="433705"/>
                </a:lnTo>
                <a:lnTo>
                  <a:pt x="7010032" y="441858"/>
                </a:lnTo>
                <a:lnTo>
                  <a:pt x="7000265" y="454901"/>
                </a:lnTo>
                <a:lnTo>
                  <a:pt x="6996785" y="472401"/>
                </a:lnTo>
                <a:lnTo>
                  <a:pt x="7000011" y="489724"/>
                </a:lnTo>
                <a:lnTo>
                  <a:pt x="7009016" y="503034"/>
                </a:lnTo>
                <a:lnTo>
                  <a:pt x="7022795" y="511568"/>
                </a:lnTo>
                <a:lnTo>
                  <a:pt x="7040346" y="514578"/>
                </a:lnTo>
                <a:lnTo>
                  <a:pt x="7059498" y="511644"/>
                </a:lnTo>
                <a:lnTo>
                  <a:pt x="7074268" y="503123"/>
                </a:lnTo>
                <a:lnTo>
                  <a:pt x="7083780" y="489445"/>
                </a:lnTo>
                <a:lnTo>
                  <a:pt x="7087146" y="4710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61824" y="1528751"/>
            <a:ext cx="980452" cy="182925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50" b="0" i="0">
                <a:solidFill>
                  <a:srgbClr val="1C2D38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6/6/2024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50" b="0" i="0">
                <a:solidFill>
                  <a:srgbClr val="1C2D38"/>
                </a:solidFill>
                <a:latin typeface="Lucida Sans Unicode"/>
                <a:cs typeface="Lucida Sans Unicode"/>
              </a:defRPr>
            </a:lvl1pPr>
          </a:lstStyle>
          <a:p>
            <a:pPr marL="38100">
              <a:lnSpc>
                <a:spcPct val="100000"/>
              </a:lnSpc>
              <a:spcBef>
                <a:spcPts val="29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6" y="0"/>
            <a:ext cx="20104735" cy="1361440"/>
          </a:xfrm>
          <a:custGeom>
            <a:avLst/>
            <a:gdLst/>
            <a:ahLst/>
            <a:cxnLst/>
            <a:rect l="l" t="t" r="r" b="b"/>
            <a:pathLst>
              <a:path w="20104735" h="1361440">
                <a:moveTo>
                  <a:pt x="20104110" y="0"/>
                </a:moveTo>
                <a:lnTo>
                  <a:pt x="0" y="0"/>
                </a:lnTo>
                <a:lnTo>
                  <a:pt x="0" y="1361215"/>
                </a:lnTo>
                <a:lnTo>
                  <a:pt x="20104110" y="1361215"/>
                </a:lnTo>
                <a:lnTo>
                  <a:pt x="20104110" y="0"/>
                </a:lnTo>
                <a:close/>
              </a:path>
            </a:pathLst>
          </a:custGeom>
          <a:solidFill>
            <a:srgbClr val="E5E8E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-6" y="10601719"/>
            <a:ext cx="20104735" cy="707390"/>
          </a:xfrm>
          <a:custGeom>
            <a:avLst/>
            <a:gdLst/>
            <a:ahLst/>
            <a:cxnLst/>
            <a:rect l="l" t="t" r="r" b="b"/>
            <a:pathLst>
              <a:path w="20104735" h="707390">
                <a:moveTo>
                  <a:pt x="20104110" y="0"/>
                </a:moveTo>
                <a:lnTo>
                  <a:pt x="0" y="0"/>
                </a:lnTo>
                <a:lnTo>
                  <a:pt x="0" y="706841"/>
                </a:lnTo>
                <a:lnTo>
                  <a:pt x="20104110" y="706841"/>
                </a:lnTo>
                <a:lnTo>
                  <a:pt x="20104110" y="0"/>
                </a:lnTo>
                <a:close/>
              </a:path>
            </a:pathLst>
          </a:custGeom>
          <a:solidFill>
            <a:srgbClr val="E5E8E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g object 18"/>
          <p:cNvSpPr/>
          <p:nvPr/>
        </p:nvSpPr>
        <p:spPr>
          <a:xfrm>
            <a:off x="850033" y="10882949"/>
            <a:ext cx="267335" cy="321310"/>
          </a:xfrm>
          <a:custGeom>
            <a:avLst/>
            <a:gdLst/>
            <a:ahLst/>
            <a:cxnLst/>
            <a:rect l="l" t="t" r="r" b="b"/>
            <a:pathLst>
              <a:path w="267334" h="321309">
                <a:moveTo>
                  <a:pt x="266994" y="0"/>
                </a:moveTo>
                <a:lnTo>
                  <a:pt x="0" y="0"/>
                </a:lnTo>
                <a:lnTo>
                  <a:pt x="0" y="257060"/>
                </a:lnTo>
                <a:lnTo>
                  <a:pt x="3964" y="276377"/>
                </a:lnTo>
                <a:lnTo>
                  <a:pt x="13847" y="289181"/>
                </a:lnTo>
                <a:lnTo>
                  <a:pt x="26632" y="296274"/>
                </a:lnTo>
                <a:lnTo>
                  <a:pt x="39300" y="298460"/>
                </a:lnTo>
                <a:lnTo>
                  <a:pt x="59270" y="297207"/>
                </a:lnTo>
                <a:lnTo>
                  <a:pt x="77106" y="295063"/>
                </a:lnTo>
                <a:lnTo>
                  <a:pt x="93506" y="294449"/>
                </a:lnTo>
                <a:lnTo>
                  <a:pt x="131477" y="315129"/>
                </a:lnTo>
                <a:lnTo>
                  <a:pt x="133499" y="321266"/>
                </a:lnTo>
                <a:lnTo>
                  <a:pt x="135482" y="315202"/>
                </a:lnTo>
                <a:lnTo>
                  <a:pt x="139680" y="309119"/>
                </a:lnTo>
                <a:lnTo>
                  <a:pt x="146870" y="303238"/>
                </a:lnTo>
                <a:lnTo>
                  <a:pt x="157826" y="297785"/>
                </a:lnTo>
                <a:lnTo>
                  <a:pt x="173487" y="294449"/>
                </a:lnTo>
                <a:lnTo>
                  <a:pt x="189887" y="295063"/>
                </a:lnTo>
                <a:lnTo>
                  <a:pt x="207722" y="297207"/>
                </a:lnTo>
                <a:lnTo>
                  <a:pt x="227690" y="298460"/>
                </a:lnTo>
                <a:lnTo>
                  <a:pt x="240360" y="296274"/>
                </a:lnTo>
                <a:lnTo>
                  <a:pt x="253145" y="289181"/>
                </a:lnTo>
                <a:lnTo>
                  <a:pt x="263029" y="276377"/>
                </a:lnTo>
                <a:lnTo>
                  <a:pt x="266994" y="257060"/>
                </a:lnTo>
                <a:lnTo>
                  <a:pt x="266994" y="0"/>
                </a:lnTo>
                <a:close/>
              </a:path>
            </a:pathLst>
          </a:custGeom>
          <a:solidFill>
            <a:srgbClr val="96703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g object 19"/>
          <p:cNvSpPr/>
          <p:nvPr/>
        </p:nvSpPr>
        <p:spPr>
          <a:xfrm>
            <a:off x="851062" y="10884048"/>
            <a:ext cx="265430" cy="316865"/>
          </a:xfrm>
          <a:custGeom>
            <a:avLst/>
            <a:gdLst/>
            <a:ahLst/>
            <a:cxnLst/>
            <a:rect l="l" t="t" r="r" b="b"/>
            <a:pathLst>
              <a:path w="265430" h="316865">
                <a:moveTo>
                  <a:pt x="264935" y="0"/>
                </a:moveTo>
                <a:lnTo>
                  <a:pt x="0" y="0"/>
                </a:lnTo>
                <a:lnTo>
                  <a:pt x="0" y="255715"/>
                </a:lnTo>
                <a:lnTo>
                  <a:pt x="3883" y="274656"/>
                </a:lnTo>
                <a:lnTo>
                  <a:pt x="13565" y="287213"/>
                </a:lnTo>
                <a:lnTo>
                  <a:pt x="26093" y="294171"/>
                </a:lnTo>
                <a:lnTo>
                  <a:pt x="38511" y="296316"/>
                </a:lnTo>
                <a:lnTo>
                  <a:pt x="48759" y="295954"/>
                </a:lnTo>
                <a:lnTo>
                  <a:pt x="58390" y="295067"/>
                </a:lnTo>
                <a:lnTo>
                  <a:pt x="76144" y="292932"/>
                </a:lnTo>
                <a:lnTo>
                  <a:pt x="84544" y="292279"/>
                </a:lnTo>
                <a:lnTo>
                  <a:pt x="125532" y="305862"/>
                </a:lnTo>
                <a:lnTo>
                  <a:pt x="132470" y="316856"/>
                </a:lnTo>
                <a:lnTo>
                  <a:pt x="134948" y="311338"/>
                </a:lnTo>
                <a:lnTo>
                  <a:pt x="172263" y="292320"/>
                </a:lnTo>
                <a:lnTo>
                  <a:pt x="180390" y="292279"/>
                </a:lnTo>
                <a:lnTo>
                  <a:pt x="188791" y="292932"/>
                </a:lnTo>
                <a:lnTo>
                  <a:pt x="206545" y="295067"/>
                </a:lnTo>
                <a:lnTo>
                  <a:pt x="216177" y="295954"/>
                </a:lnTo>
                <a:lnTo>
                  <a:pt x="261051" y="274656"/>
                </a:lnTo>
                <a:lnTo>
                  <a:pt x="264935" y="255715"/>
                </a:lnTo>
                <a:lnTo>
                  <a:pt x="264935" y="0"/>
                </a:lnTo>
                <a:close/>
              </a:path>
            </a:pathLst>
          </a:custGeom>
          <a:solidFill>
            <a:srgbClr val="EC1C2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2441" y="10941736"/>
            <a:ext cx="173174" cy="197932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2711" y="10706064"/>
            <a:ext cx="181542" cy="175295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58272" y="10799447"/>
            <a:ext cx="4730436" cy="33409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6/6/2024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50" b="0" i="0">
                <a:solidFill>
                  <a:srgbClr val="1C2D38"/>
                </a:solidFill>
                <a:latin typeface="Lucida Sans Unicode"/>
                <a:cs typeface="Lucida Sans Unicode"/>
              </a:defRPr>
            </a:lvl1pPr>
          </a:lstStyle>
          <a:p>
            <a:pPr marL="38100">
              <a:lnSpc>
                <a:spcPct val="100000"/>
              </a:lnSpc>
              <a:spcBef>
                <a:spcPts val="29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6" y="0"/>
            <a:ext cx="20104735" cy="1361440"/>
          </a:xfrm>
          <a:custGeom>
            <a:avLst/>
            <a:gdLst/>
            <a:ahLst/>
            <a:cxnLst/>
            <a:rect l="l" t="t" r="r" b="b"/>
            <a:pathLst>
              <a:path w="20104735" h="1361440">
                <a:moveTo>
                  <a:pt x="20104110" y="0"/>
                </a:moveTo>
                <a:lnTo>
                  <a:pt x="0" y="0"/>
                </a:lnTo>
                <a:lnTo>
                  <a:pt x="0" y="1361215"/>
                </a:lnTo>
                <a:lnTo>
                  <a:pt x="20104110" y="1361215"/>
                </a:lnTo>
                <a:lnTo>
                  <a:pt x="20104110" y="0"/>
                </a:lnTo>
                <a:close/>
              </a:path>
            </a:pathLst>
          </a:custGeom>
          <a:solidFill>
            <a:srgbClr val="E5E8E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-6" y="10601719"/>
            <a:ext cx="20104735" cy="707390"/>
          </a:xfrm>
          <a:custGeom>
            <a:avLst/>
            <a:gdLst/>
            <a:ahLst/>
            <a:cxnLst/>
            <a:rect l="l" t="t" r="r" b="b"/>
            <a:pathLst>
              <a:path w="20104735" h="707390">
                <a:moveTo>
                  <a:pt x="20104110" y="0"/>
                </a:moveTo>
                <a:lnTo>
                  <a:pt x="0" y="0"/>
                </a:lnTo>
                <a:lnTo>
                  <a:pt x="0" y="706841"/>
                </a:lnTo>
                <a:lnTo>
                  <a:pt x="20104110" y="706841"/>
                </a:lnTo>
                <a:lnTo>
                  <a:pt x="20104110" y="0"/>
                </a:lnTo>
                <a:close/>
              </a:path>
            </a:pathLst>
          </a:custGeom>
          <a:solidFill>
            <a:srgbClr val="E5E8E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g object 18"/>
          <p:cNvSpPr/>
          <p:nvPr/>
        </p:nvSpPr>
        <p:spPr>
          <a:xfrm>
            <a:off x="850033" y="10882949"/>
            <a:ext cx="267335" cy="321310"/>
          </a:xfrm>
          <a:custGeom>
            <a:avLst/>
            <a:gdLst/>
            <a:ahLst/>
            <a:cxnLst/>
            <a:rect l="l" t="t" r="r" b="b"/>
            <a:pathLst>
              <a:path w="267334" h="321309">
                <a:moveTo>
                  <a:pt x="266994" y="0"/>
                </a:moveTo>
                <a:lnTo>
                  <a:pt x="0" y="0"/>
                </a:lnTo>
                <a:lnTo>
                  <a:pt x="0" y="257060"/>
                </a:lnTo>
                <a:lnTo>
                  <a:pt x="3964" y="276377"/>
                </a:lnTo>
                <a:lnTo>
                  <a:pt x="13847" y="289181"/>
                </a:lnTo>
                <a:lnTo>
                  <a:pt x="26632" y="296274"/>
                </a:lnTo>
                <a:lnTo>
                  <a:pt x="39300" y="298460"/>
                </a:lnTo>
                <a:lnTo>
                  <a:pt x="59270" y="297207"/>
                </a:lnTo>
                <a:lnTo>
                  <a:pt x="77106" y="295063"/>
                </a:lnTo>
                <a:lnTo>
                  <a:pt x="93506" y="294449"/>
                </a:lnTo>
                <a:lnTo>
                  <a:pt x="131477" y="315129"/>
                </a:lnTo>
                <a:lnTo>
                  <a:pt x="133499" y="321266"/>
                </a:lnTo>
                <a:lnTo>
                  <a:pt x="135482" y="315202"/>
                </a:lnTo>
                <a:lnTo>
                  <a:pt x="139680" y="309119"/>
                </a:lnTo>
                <a:lnTo>
                  <a:pt x="146870" y="303238"/>
                </a:lnTo>
                <a:lnTo>
                  <a:pt x="157826" y="297785"/>
                </a:lnTo>
                <a:lnTo>
                  <a:pt x="173487" y="294449"/>
                </a:lnTo>
                <a:lnTo>
                  <a:pt x="189887" y="295063"/>
                </a:lnTo>
                <a:lnTo>
                  <a:pt x="207722" y="297207"/>
                </a:lnTo>
                <a:lnTo>
                  <a:pt x="227690" y="298460"/>
                </a:lnTo>
                <a:lnTo>
                  <a:pt x="240360" y="296274"/>
                </a:lnTo>
                <a:lnTo>
                  <a:pt x="253145" y="289181"/>
                </a:lnTo>
                <a:lnTo>
                  <a:pt x="263029" y="276377"/>
                </a:lnTo>
                <a:lnTo>
                  <a:pt x="266994" y="257060"/>
                </a:lnTo>
                <a:lnTo>
                  <a:pt x="266994" y="0"/>
                </a:lnTo>
                <a:close/>
              </a:path>
            </a:pathLst>
          </a:custGeom>
          <a:solidFill>
            <a:srgbClr val="96703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9" name="bg object 19"/>
          <p:cNvSpPr/>
          <p:nvPr/>
        </p:nvSpPr>
        <p:spPr>
          <a:xfrm>
            <a:off x="851062" y="10884048"/>
            <a:ext cx="265430" cy="316865"/>
          </a:xfrm>
          <a:custGeom>
            <a:avLst/>
            <a:gdLst/>
            <a:ahLst/>
            <a:cxnLst/>
            <a:rect l="l" t="t" r="r" b="b"/>
            <a:pathLst>
              <a:path w="265430" h="316865">
                <a:moveTo>
                  <a:pt x="264935" y="0"/>
                </a:moveTo>
                <a:lnTo>
                  <a:pt x="0" y="0"/>
                </a:lnTo>
                <a:lnTo>
                  <a:pt x="0" y="255715"/>
                </a:lnTo>
                <a:lnTo>
                  <a:pt x="3883" y="274656"/>
                </a:lnTo>
                <a:lnTo>
                  <a:pt x="13565" y="287213"/>
                </a:lnTo>
                <a:lnTo>
                  <a:pt x="26093" y="294171"/>
                </a:lnTo>
                <a:lnTo>
                  <a:pt x="38511" y="296316"/>
                </a:lnTo>
                <a:lnTo>
                  <a:pt x="48759" y="295954"/>
                </a:lnTo>
                <a:lnTo>
                  <a:pt x="58390" y="295067"/>
                </a:lnTo>
                <a:lnTo>
                  <a:pt x="76144" y="292932"/>
                </a:lnTo>
                <a:lnTo>
                  <a:pt x="84544" y="292279"/>
                </a:lnTo>
                <a:lnTo>
                  <a:pt x="125532" y="305862"/>
                </a:lnTo>
                <a:lnTo>
                  <a:pt x="132470" y="316856"/>
                </a:lnTo>
                <a:lnTo>
                  <a:pt x="134948" y="311338"/>
                </a:lnTo>
                <a:lnTo>
                  <a:pt x="172263" y="292320"/>
                </a:lnTo>
                <a:lnTo>
                  <a:pt x="180390" y="292279"/>
                </a:lnTo>
                <a:lnTo>
                  <a:pt x="188791" y="292932"/>
                </a:lnTo>
                <a:lnTo>
                  <a:pt x="206545" y="295067"/>
                </a:lnTo>
                <a:lnTo>
                  <a:pt x="216177" y="295954"/>
                </a:lnTo>
                <a:lnTo>
                  <a:pt x="261051" y="274656"/>
                </a:lnTo>
                <a:lnTo>
                  <a:pt x="264935" y="255715"/>
                </a:lnTo>
                <a:lnTo>
                  <a:pt x="264935" y="0"/>
                </a:lnTo>
                <a:close/>
              </a:path>
            </a:pathLst>
          </a:custGeom>
          <a:solidFill>
            <a:srgbClr val="EC1C24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0" name="bg object 2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92441" y="10941736"/>
            <a:ext cx="173174" cy="197932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92711" y="10706064"/>
            <a:ext cx="181542" cy="17529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5318" y="395423"/>
            <a:ext cx="17802225" cy="553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50" b="0" i="0">
                <a:solidFill>
                  <a:srgbClr val="1C2D38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5613" y="2017423"/>
            <a:ext cx="18505805" cy="66135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6/6/2024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9720577" y="10806640"/>
            <a:ext cx="325755" cy="336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50" b="0" i="0">
                <a:solidFill>
                  <a:srgbClr val="1C2D38"/>
                </a:solidFill>
                <a:latin typeface="Lucida Sans Unicode"/>
                <a:cs typeface="Lucida Sans Unicode"/>
              </a:defRPr>
            </a:lvl1pPr>
          </a:lstStyle>
          <a:p>
            <a:pPr marL="38100">
              <a:lnSpc>
                <a:spcPct val="100000"/>
              </a:lnSpc>
              <a:spcBef>
                <a:spcPts val="295"/>
              </a:spcBef>
            </a:pPr>
            <a:fld id="{81D60167-4931-47E6-BA6A-407CBD079E47}" type="slidenum">
              <a:rPr spc="-25" dirty="0"/>
              <a:t>‹#›</a:t>
            </a:fld>
            <a:endParaRPr spc="-2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19170312" y="10777198"/>
            <a:ext cx="58293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135" dirty="0">
                <a:solidFill>
                  <a:srgbClr val="FFFFFF"/>
                </a:solidFill>
                <a:latin typeface="Lucida Sans Unicode"/>
                <a:cs typeface="Lucida Sans Unicode"/>
              </a:rPr>
              <a:t>2024</a:t>
            </a:r>
            <a:endParaRPr sz="1950" dirty="0">
              <a:latin typeface="Lucida Sans Unicode"/>
              <a:cs typeface="Lucida Sans Unicode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8383761" y="10822151"/>
            <a:ext cx="738505" cy="238125"/>
            <a:chOff x="18383761" y="10822151"/>
            <a:chExt cx="738505" cy="238125"/>
          </a:xfrm>
        </p:grpSpPr>
        <p:sp>
          <p:nvSpPr>
            <p:cNvPr id="7" name="object 7"/>
            <p:cNvSpPr/>
            <p:nvPr/>
          </p:nvSpPr>
          <p:spPr>
            <a:xfrm>
              <a:off x="18383759" y="10822151"/>
              <a:ext cx="137795" cy="175260"/>
            </a:xfrm>
            <a:custGeom>
              <a:avLst/>
              <a:gdLst/>
              <a:ahLst/>
              <a:cxnLst/>
              <a:rect l="l" t="t" r="r" b="b"/>
              <a:pathLst>
                <a:path w="137794" h="175259">
                  <a:moveTo>
                    <a:pt x="137680" y="163830"/>
                  </a:moveTo>
                  <a:lnTo>
                    <a:pt x="137045" y="163830"/>
                  </a:lnTo>
                  <a:lnTo>
                    <a:pt x="137045" y="17780"/>
                  </a:lnTo>
                  <a:lnTo>
                    <a:pt x="137045" y="15240"/>
                  </a:lnTo>
                  <a:lnTo>
                    <a:pt x="137045" y="7620"/>
                  </a:lnTo>
                  <a:lnTo>
                    <a:pt x="137045" y="1270"/>
                  </a:lnTo>
                  <a:lnTo>
                    <a:pt x="137045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342" y="1270"/>
                  </a:lnTo>
                  <a:lnTo>
                    <a:pt x="342" y="7620"/>
                  </a:lnTo>
                  <a:lnTo>
                    <a:pt x="838" y="7620"/>
                  </a:lnTo>
                  <a:lnTo>
                    <a:pt x="838" y="15240"/>
                  </a:lnTo>
                  <a:lnTo>
                    <a:pt x="1130" y="15240"/>
                  </a:lnTo>
                  <a:lnTo>
                    <a:pt x="1130" y="17780"/>
                  </a:lnTo>
                  <a:lnTo>
                    <a:pt x="1244" y="25400"/>
                  </a:lnTo>
                  <a:lnTo>
                    <a:pt x="1333" y="163830"/>
                  </a:lnTo>
                  <a:lnTo>
                    <a:pt x="1333" y="175260"/>
                  </a:lnTo>
                  <a:lnTo>
                    <a:pt x="26593" y="175260"/>
                  </a:lnTo>
                  <a:lnTo>
                    <a:pt x="26593" y="163830"/>
                  </a:lnTo>
                  <a:lnTo>
                    <a:pt x="25946" y="163830"/>
                  </a:lnTo>
                  <a:lnTo>
                    <a:pt x="25946" y="25400"/>
                  </a:lnTo>
                  <a:lnTo>
                    <a:pt x="25946" y="17780"/>
                  </a:lnTo>
                  <a:lnTo>
                    <a:pt x="112433" y="17780"/>
                  </a:lnTo>
                  <a:lnTo>
                    <a:pt x="112433" y="163830"/>
                  </a:lnTo>
                  <a:lnTo>
                    <a:pt x="112433" y="175260"/>
                  </a:lnTo>
                  <a:lnTo>
                    <a:pt x="137680" y="175260"/>
                  </a:lnTo>
                  <a:lnTo>
                    <a:pt x="137680" y="1638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8555355" y="10869293"/>
              <a:ext cx="111097" cy="130647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695457" y="10869277"/>
              <a:ext cx="115911" cy="19099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841420" y="10870552"/>
              <a:ext cx="146174" cy="12687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022775" y="10870552"/>
              <a:ext cx="99159" cy="126874"/>
            </a:xfrm>
            <a:prstGeom prst="rect">
              <a:avLst/>
            </a:prstGeom>
          </p:spPr>
        </p:pic>
      </p:grpSp>
      <p:sp>
        <p:nvSpPr>
          <p:cNvPr id="13" name="object 13"/>
          <p:cNvSpPr txBox="1"/>
          <p:nvPr/>
        </p:nvSpPr>
        <p:spPr>
          <a:xfrm>
            <a:off x="374649" y="4470024"/>
            <a:ext cx="18937957" cy="292400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6000"/>
              </a:lnSpc>
              <a:spcBef>
                <a:spcPts val="90"/>
              </a:spcBef>
            </a:pPr>
            <a:r>
              <a:rPr lang="ru-RU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О </a:t>
            </a:r>
            <a:r>
              <a:rPr lang="ru-RU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мерах </a:t>
            </a:r>
            <a:r>
              <a:rPr lang="ru-RU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господдержки </a:t>
            </a:r>
            <a:r>
              <a:rPr lang="ru-RU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малых форм </a:t>
            </a:r>
            <a:r>
              <a:rPr lang="ru-RU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хозяйствования</a:t>
            </a:r>
            <a:r>
              <a:rPr lang="ru-RU" sz="4800" spc="17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12700" marR="5080" algn="ctr">
              <a:lnSpc>
                <a:spcPct val="106000"/>
              </a:lnSpc>
              <a:spcBef>
                <a:spcPts val="90"/>
              </a:spcBef>
            </a:pPr>
            <a:r>
              <a:rPr lang="ru-RU" sz="4800" spc="17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 на развитие семейной фермы</a:t>
            </a:r>
          </a:p>
          <a:p>
            <a:pPr marR="5080" algn="ctr">
              <a:lnSpc>
                <a:spcPts val="2600"/>
              </a:lnSpc>
            </a:pPr>
            <a:r>
              <a:rPr lang="ru-RU" sz="4800" spc="17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spc="17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Пермского края № 300-п от 30.05.2024  г. «Об утверждении Порядка предоставления грантов </a:t>
            </a:r>
            <a:b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развитие семейных ферм  и внесении изменений в Порядок предоставления субсидий на стимулирование развития </a:t>
            </a:r>
            <a:b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приоритетных отраслей АПК и развитие малых форм хозяйствования, утвержденный  постановлением</a:t>
            </a:r>
            <a:b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Правительства Пермского края от 27.02.2020 г. № 91 -п»</a:t>
            </a:r>
            <a:r>
              <a:rPr lang="ru-RU" sz="2000" spc="175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object 2"/>
          <p:cNvGrpSpPr/>
          <p:nvPr/>
        </p:nvGrpSpPr>
        <p:grpSpPr>
          <a:xfrm>
            <a:off x="2143973" y="1039041"/>
            <a:ext cx="1812077" cy="1131512"/>
            <a:chOff x="4932809" y="793587"/>
            <a:chExt cx="747395" cy="382905"/>
          </a:xfrm>
        </p:grpSpPr>
        <p:sp>
          <p:nvSpPr>
            <p:cNvPr id="15" name="object 3"/>
            <p:cNvSpPr/>
            <p:nvPr/>
          </p:nvSpPr>
          <p:spPr>
            <a:xfrm>
              <a:off x="4932809" y="793587"/>
              <a:ext cx="747395" cy="382905"/>
            </a:xfrm>
            <a:custGeom>
              <a:avLst/>
              <a:gdLst/>
              <a:ahLst/>
              <a:cxnLst/>
              <a:rect l="l" t="t" r="r" b="b"/>
              <a:pathLst>
                <a:path w="747395" h="382905">
                  <a:moveTo>
                    <a:pt x="564092" y="0"/>
                  </a:moveTo>
                  <a:lnTo>
                    <a:pt x="0" y="0"/>
                  </a:lnTo>
                  <a:lnTo>
                    <a:pt x="0" y="199853"/>
                  </a:lnTo>
                  <a:lnTo>
                    <a:pt x="6556" y="248285"/>
                  </a:lnTo>
                  <a:lnTo>
                    <a:pt x="25041" y="291896"/>
                  </a:lnTo>
                  <a:lnTo>
                    <a:pt x="53678" y="328907"/>
                  </a:lnTo>
                  <a:lnTo>
                    <a:pt x="90690" y="357544"/>
                  </a:lnTo>
                  <a:lnTo>
                    <a:pt x="134300" y="376029"/>
                  </a:lnTo>
                  <a:lnTo>
                    <a:pt x="182732" y="382586"/>
                  </a:lnTo>
                  <a:lnTo>
                    <a:pt x="746827" y="382586"/>
                  </a:lnTo>
                  <a:lnTo>
                    <a:pt x="746827" y="182739"/>
                  </a:lnTo>
                  <a:lnTo>
                    <a:pt x="740270" y="134304"/>
                  </a:lnTo>
                  <a:lnTo>
                    <a:pt x="721785" y="90692"/>
                  </a:lnTo>
                  <a:lnTo>
                    <a:pt x="693148" y="53679"/>
                  </a:lnTo>
                  <a:lnTo>
                    <a:pt x="656136" y="25041"/>
                  </a:lnTo>
                  <a:lnTo>
                    <a:pt x="612525" y="6556"/>
                  </a:lnTo>
                  <a:lnTo>
                    <a:pt x="564092" y="0"/>
                  </a:lnTo>
                  <a:close/>
                </a:path>
              </a:pathLst>
            </a:custGeom>
            <a:solidFill>
              <a:srgbClr val="B0CB1F"/>
            </a:solidFill>
          </p:spPr>
          <p:txBody>
            <a:bodyPr wrap="square" lIns="0" tIns="0" rIns="0" bIns="0" rtlCol="0"/>
            <a:lstStyle/>
            <a:p>
              <a:endParaRPr sz="3200" dirty="0"/>
            </a:p>
          </p:txBody>
        </p:sp>
        <p:sp>
          <p:nvSpPr>
            <p:cNvPr id="16" name="object 4"/>
            <p:cNvSpPr/>
            <p:nvPr/>
          </p:nvSpPr>
          <p:spPr>
            <a:xfrm>
              <a:off x="5063781" y="872092"/>
              <a:ext cx="497205" cy="225425"/>
            </a:xfrm>
            <a:custGeom>
              <a:avLst/>
              <a:gdLst/>
              <a:ahLst/>
              <a:cxnLst/>
              <a:rect l="l" t="t" r="r" b="b"/>
              <a:pathLst>
                <a:path w="497204" h="225425">
                  <a:moveTo>
                    <a:pt x="77064" y="2476"/>
                  </a:moveTo>
                  <a:lnTo>
                    <a:pt x="51379" y="2476"/>
                  </a:lnTo>
                  <a:lnTo>
                    <a:pt x="0" y="222839"/>
                  </a:lnTo>
                  <a:lnTo>
                    <a:pt x="27856" y="222839"/>
                  </a:lnTo>
                  <a:lnTo>
                    <a:pt x="38379" y="170845"/>
                  </a:lnTo>
                  <a:lnTo>
                    <a:pt x="116081" y="170845"/>
                  </a:lnTo>
                  <a:lnTo>
                    <a:pt x="110558" y="147012"/>
                  </a:lnTo>
                  <a:lnTo>
                    <a:pt x="43328" y="147012"/>
                  </a:lnTo>
                  <a:lnTo>
                    <a:pt x="64068" y="45496"/>
                  </a:lnTo>
                  <a:lnTo>
                    <a:pt x="87034" y="45496"/>
                  </a:lnTo>
                  <a:lnTo>
                    <a:pt x="77064" y="2476"/>
                  </a:lnTo>
                  <a:close/>
                </a:path>
                <a:path w="497204" h="225425">
                  <a:moveTo>
                    <a:pt x="116081" y="170845"/>
                  </a:moveTo>
                  <a:lnTo>
                    <a:pt x="89444" y="170845"/>
                  </a:lnTo>
                  <a:lnTo>
                    <a:pt x="99968" y="222839"/>
                  </a:lnTo>
                  <a:lnTo>
                    <a:pt x="128130" y="222839"/>
                  </a:lnTo>
                  <a:lnTo>
                    <a:pt x="116081" y="170845"/>
                  </a:lnTo>
                  <a:close/>
                </a:path>
                <a:path w="497204" h="225425">
                  <a:moveTo>
                    <a:pt x="87034" y="45496"/>
                  </a:moveTo>
                  <a:lnTo>
                    <a:pt x="64068" y="45496"/>
                  </a:lnTo>
                  <a:lnTo>
                    <a:pt x="84495" y="147012"/>
                  </a:lnTo>
                  <a:lnTo>
                    <a:pt x="110558" y="147012"/>
                  </a:lnTo>
                  <a:lnTo>
                    <a:pt x="87034" y="45496"/>
                  </a:lnTo>
                  <a:close/>
                </a:path>
                <a:path w="497204" h="225425">
                  <a:moveTo>
                    <a:pt x="232742" y="2476"/>
                  </a:moveTo>
                  <a:lnTo>
                    <a:pt x="149485" y="2476"/>
                  </a:lnTo>
                  <a:lnTo>
                    <a:pt x="149485" y="222839"/>
                  </a:lnTo>
                  <a:lnTo>
                    <a:pt x="176104" y="222839"/>
                  </a:lnTo>
                  <a:lnTo>
                    <a:pt x="176104" y="26308"/>
                  </a:lnTo>
                  <a:lnTo>
                    <a:pt x="232742" y="26308"/>
                  </a:lnTo>
                  <a:lnTo>
                    <a:pt x="232742" y="2476"/>
                  </a:lnTo>
                  <a:close/>
                </a:path>
                <a:path w="497204" h="225425">
                  <a:moveTo>
                    <a:pt x="309495" y="2476"/>
                  </a:moveTo>
                  <a:lnTo>
                    <a:pt x="259976" y="2476"/>
                  </a:lnTo>
                  <a:lnTo>
                    <a:pt x="259976" y="222839"/>
                  </a:lnTo>
                  <a:lnTo>
                    <a:pt x="286595" y="222839"/>
                  </a:lnTo>
                  <a:lnTo>
                    <a:pt x="286595" y="130917"/>
                  </a:lnTo>
                  <a:lnTo>
                    <a:pt x="309495" y="130917"/>
                  </a:lnTo>
                  <a:lnTo>
                    <a:pt x="348649" y="116218"/>
                  </a:lnTo>
                  <a:lnTo>
                    <a:pt x="354601" y="107085"/>
                  </a:lnTo>
                  <a:lnTo>
                    <a:pt x="286595" y="107085"/>
                  </a:lnTo>
                  <a:lnTo>
                    <a:pt x="286595" y="26308"/>
                  </a:lnTo>
                  <a:lnTo>
                    <a:pt x="354749" y="26308"/>
                  </a:lnTo>
                  <a:lnTo>
                    <a:pt x="354489" y="25593"/>
                  </a:lnTo>
                  <a:lnTo>
                    <a:pt x="348802" y="17024"/>
                  </a:lnTo>
                  <a:lnTo>
                    <a:pt x="341472" y="10659"/>
                  </a:lnTo>
                  <a:lnTo>
                    <a:pt x="332478" y="6113"/>
                  </a:lnTo>
                  <a:lnTo>
                    <a:pt x="321819" y="3385"/>
                  </a:lnTo>
                  <a:lnTo>
                    <a:pt x="309495" y="2476"/>
                  </a:lnTo>
                  <a:close/>
                </a:path>
                <a:path w="497204" h="225425">
                  <a:moveTo>
                    <a:pt x="354749" y="26308"/>
                  </a:moveTo>
                  <a:lnTo>
                    <a:pt x="317648" y="26308"/>
                  </a:lnTo>
                  <a:lnTo>
                    <a:pt x="324352" y="29404"/>
                  </a:lnTo>
                  <a:lnTo>
                    <a:pt x="328686" y="35593"/>
                  </a:lnTo>
                  <a:lnTo>
                    <a:pt x="331529" y="41029"/>
                  </a:lnTo>
                  <a:lnTo>
                    <a:pt x="333559" y="48051"/>
                  </a:lnTo>
                  <a:lnTo>
                    <a:pt x="334778" y="56658"/>
                  </a:lnTo>
                  <a:lnTo>
                    <a:pt x="335184" y="66851"/>
                  </a:lnTo>
                  <a:lnTo>
                    <a:pt x="334778" y="76910"/>
                  </a:lnTo>
                  <a:lnTo>
                    <a:pt x="317648" y="107085"/>
                  </a:lnTo>
                  <a:lnTo>
                    <a:pt x="354601" y="107085"/>
                  </a:lnTo>
                  <a:lnTo>
                    <a:pt x="358514" y="96524"/>
                  </a:lnTo>
                  <a:lnTo>
                    <a:pt x="360980" y="82935"/>
                  </a:lnTo>
                  <a:lnTo>
                    <a:pt x="361802" y="66851"/>
                  </a:lnTo>
                  <a:lnTo>
                    <a:pt x="360990" y="50508"/>
                  </a:lnTo>
                  <a:lnTo>
                    <a:pt x="358552" y="36755"/>
                  </a:lnTo>
                  <a:lnTo>
                    <a:pt x="354749" y="26308"/>
                  </a:lnTo>
                  <a:close/>
                </a:path>
                <a:path w="497204" h="225425">
                  <a:moveTo>
                    <a:pt x="443199" y="0"/>
                  </a:moveTo>
                  <a:lnTo>
                    <a:pt x="405442" y="16095"/>
                  </a:lnTo>
                  <a:lnTo>
                    <a:pt x="391002" y="57442"/>
                  </a:lnTo>
                  <a:lnTo>
                    <a:pt x="389346" y="112657"/>
                  </a:lnTo>
                  <a:lnTo>
                    <a:pt x="389530" y="134679"/>
                  </a:lnTo>
                  <a:lnTo>
                    <a:pt x="392287" y="179045"/>
                  </a:lnTo>
                  <a:lnTo>
                    <a:pt x="413257" y="216261"/>
                  </a:lnTo>
                  <a:lnTo>
                    <a:pt x="443199" y="225317"/>
                  </a:lnTo>
                  <a:lnTo>
                    <a:pt x="454264" y="224310"/>
                  </a:lnTo>
                  <a:lnTo>
                    <a:pt x="486432" y="201484"/>
                  </a:lnTo>
                  <a:lnTo>
                    <a:pt x="435152" y="201484"/>
                  </a:lnTo>
                  <a:lnTo>
                    <a:pt x="429065" y="198697"/>
                  </a:lnTo>
                  <a:lnTo>
                    <a:pt x="416913" y="159518"/>
                  </a:lnTo>
                  <a:lnTo>
                    <a:pt x="416070" y="131276"/>
                  </a:lnTo>
                  <a:lnTo>
                    <a:pt x="416138" y="90636"/>
                  </a:lnTo>
                  <a:lnTo>
                    <a:pt x="418801" y="45292"/>
                  </a:lnTo>
                  <a:lnTo>
                    <a:pt x="435152" y="23831"/>
                  </a:lnTo>
                  <a:lnTo>
                    <a:pt x="486431" y="23831"/>
                  </a:lnTo>
                  <a:lnTo>
                    <a:pt x="485610" y="22276"/>
                  </a:lnTo>
                  <a:lnTo>
                    <a:pt x="480959" y="16095"/>
                  </a:lnTo>
                  <a:lnTo>
                    <a:pt x="473144" y="9054"/>
                  </a:lnTo>
                  <a:lnTo>
                    <a:pt x="464246" y="4024"/>
                  </a:lnTo>
                  <a:lnTo>
                    <a:pt x="454264" y="1006"/>
                  </a:lnTo>
                  <a:lnTo>
                    <a:pt x="443199" y="0"/>
                  </a:lnTo>
                  <a:close/>
                </a:path>
                <a:path w="497204" h="225425">
                  <a:moveTo>
                    <a:pt x="486431" y="23831"/>
                  </a:moveTo>
                  <a:lnTo>
                    <a:pt x="451043" y="23831"/>
                  </a:lnTo>
                  <a:lnTo>
                    <a:pt x="457027" y="26617"/>
                  </a:lnTo>
                  <a:lnTo>
                    <a:pt x="461152" y="32186"/>
                  </a:lnTo>
                  <a:lnTo>
                    <a:pt x="469972" y="78419"/>
                  </a:lnTo>
                  <a:lnTo>
                    <a:pt x="470321" y="131276"/>
                  </a:lnTo>
                  <a:lnTo>
                    <a:pt x="469963" y="147089"/>
                  </a:lnTo>
                  <a:lnTo>
                    <a:pt x="464864" y="187970"/>
                  </a:lnTo>
                  <a:lnTo>
                    <a:pt x="451043" y="201484"/>
                  </a:lnTo>
                  <a:lnTo>
                    <a:pt x="486432" y="201484"/>
                  </a:lnTo>
                  <a:lnTo>
                    <a:pt x="496318" y="153085"/>
                  </a:lnTo>
                  <a:lnTo>
                    <a:pt x="497055" y="112657"/>
                  </a:lnTo>
                  <a:lnTo>
                    <a:pt x="496870" y="90636"/>
                  </a:lnTo>
                  <a:lnTo>
                    <a:pt x="494113" y="46271"/>
                  </a:lnTo>
                  <a:lnTo>
                    <a:pt x="489353" y="29366"/>
                  </a:lnTo>
                  <a:lnTo>
                    <a:pt x="486431" y="23831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 sz="3200" dirty="0"/>
            </a:p>
          </p:txBody>
        </p:sp>
      </p:grpSp>
      <p:sp>
        <p:nvSpPr>
          <p:cNvPr id="17" name="object 5"/>
          <p:cNvSpPr/>
          <p:nvPr/>
        </p:nvSpPr>
        <p:spPr>
          <a:xfrm>
            <a:off x="3956050" y="1003646"/>
            <a:ext cx="2150323" cy="1131512"/>
          </a:xfrm>
          <a:custGeom>
            <a:avLst/>
            <a:gdLst/>
            <a:ahLst/>
            <a:cxnLst/>
            <a:rect l="l" t="t" r="r" b="b"/>
            <a:pathLst>
              <a:path w="977900" h="382905">
                <a:moveTo>
                  <a:pt x="210019" y="236651"/>
                </a:moveTo>
                <a:lnTo>
                  <a:pt x="209194" y="220294"/>
                </a:lnTo>
                <a:lnTo>
                  <a:pt x="206692" y="206514"/>
                </a:lnTo>
                <a:lnTo>
                  <a:pt x="202831" y="196113"/>
                </a:lnTo>
                <a:lnTo>
                  <a:pt x="202539" y="195313"/>
                </a:lnTo>
                <a:lnTo>
                  <a:pt x="196710" y="186677"/>
                </a:lnTo>
                <a:lnTo>
                  <a:pt x="189242" y="180238"/>
                </a:lnTo>
                <a:lnTo>
                  <a:pt x="183400" y="177292"/>
                </a:lnTo>
                <a:lnTo>
                  <a:pt x="183400" y="236651"/>
                </a:lnTo>
                <a:lnTo>
                  <a:pt x="182981" y="246735"/>
                </a:lnTo>
                <a:lnTo>
                  <a:pt x="165658" y="277507"/>
                </a:lnTo>
                <a:lnTo>
                  <a:pt x="133578" y="277507"/>
                </a:lnTo>
                <a:lnTo>
                  <a:pt x="133578" y="196113"/>
                </a:lnTo>
                <a:lnTo>
                  <a:pt x="165658" y="196113"/>
                </a:lnTo>
                <a:lnTo>
                  <a:pt x="183400" y="236651"/>
                </a:lnTo>
                <a:lnTo>
                  <a:pt x="183400" y="177292"/>
                </a:lnTo>
                <a:lnTo>
                  <a:pt x="180149" y="175641"/>
                </a:lnTo>
                <a:lnTo>
                  <a:pt x="169430" y="172885"/>
                </a:lnTo>
                <a:lnTo>
                  <a:pt x="157099" y="171970"/>
                </a:lnTo>
                <a:lnTo>
                  <a:pt x="133578" y="171970"/>
                </a:lnTo>
                <a:lnTo>
                  <a:pt x="133578" y="104813"/>
                </a:lnTo>
                <a:lnTo>
                  <a:pt x="200113" y="104813"/>
                </a:lnTo>
                <a:lnTo>
                  <a:pt x="200113" y="80975"/>
                </a:lnTo>
                <a:lnTo>
                  <a:pt x="106959" y="80975"/>
                </a:lnTo>
                <a:lnTo>
                  <a:pt x="106959" y="301332"/>
                </a:lnTo>
                <a:lnTo>
                  <a:pt x="157099" y="301332"/>
                </a:lnTo>
                <a:lnTo>
                  <a:pt x="196710" y="286486"/>
                </a:lnTo>
                <a:lnTo>
                  <a:pt x="202641" y="277507"/>
                </a:lnTo>
                <a:lnTo>
                  <a:pt x="206692" y="266598"/>
                </a:lnTo>
                <a:lnTo>
                  <a:pt x="209194" y="252882"/>
                </a:lnTo>
                <a:lnTo>
                  <a:pt x="210019" y="236651"/>
                </a:lnTo>
                <a:close/>
              </a:path>
              <a:path w="977900" h="382905">
                <a:moveTo>
                  <a:pt x="348056" y="80975"/>
                </a:moveTo>
                <a:lnTo>
                  <a:pt x="323608" y="80975"/>
                </a:lnTo>
                <a:lnTo>
                  <a:pt x="269443" y="234175"/>
                </a:lnTo>
                <a:lnTo>
                  <a:pt x="269443" y="80975"/>
                </a:lnTo>
                <a:lnTo>
                  <a:pt x="242824" y="80975"/>
                </a:lnTo>
                <a:lnTo>
                  <a:pt x="242824" y="301332"/>
                </a:lnTo>
                <a:lnTo>
                  <a:pt x="267589" y="301332"/>
                </a:lnTo>
                <a:lnTo>
                  <a:pt x="291236" y="234175"/>
                </a:lnTo>
                <a:lnTo>
                  <a:pt x="321437" y="148450"/>
                </a:lnTo>
                <a:lnTo>
                  <a:pt x="321437" y="301332"/>
                </a:lnTo>
                <a:lnTo>
                  <a:pt x="348056" y="301332"/>
                </a:lnTo>
                <a:lnTo>
                  <a:pt x="348056" y="148450"/>
                </a:lnTo>
                <a:lnTo>
                  <a:pt x="348056" y="80975"/>
                </a:lnTo>
                <a:close/>
              </a:path>
              <a:path w="977900" h="382905">
                <a:moveTo>
                  <a:pt x="482638" y="240982"/>
                </a:moveTo>
                <a:lnTo>
                  <a:pt x="472478" y="201371"/>
                </a:lnTo>
                <a:lnTo>
                  <a:pt x="457619" y="189611"/>
                </a:lnTo>
                <a:lnTo>
                  <a:pt x="463181" y="186728"/>
                </a:lnTo>
                <a:lnTo>
                  <a:pt x="481164" y="151536"/>
                </a:lnTo>
                <a:lnTo>
                  <a:pt x="481711" y="140703"/>
                </a:lnTo>
                <a:lnTo>
                  <a:pt x="481660" y="135445"/>
                </a:lnTo>
                <a:lnTo>
                  <a:pt x="475894" y="102336"/>
                </a:lnTo>
                <a:lnTo>
                  <a:pt x="473405" y="98005"/>
                </a:lnTo>
                <a:lnTo>
                  <a:pt x="430695" y="78498"/>
                </a:lnTo>
                <a:lnTo>
                  <a:pt x="419836" y="79336"/>
                </a:lnTo>
                <a:lnTo>
                  <a:pt x="383641" y="110147"/>
                </a:lnTo>
                <a:lnTo>
                  <a:pt x="379628" y="135445"/>
                </a:lnTo>
                <a:lnTo>
                  <a:pt x="406234" y="135445"/>
                </a:lnTo>
                <a:lnTo>
                  <a:pt x="406717" y="127190"/>
                </a:lnTo>
                <a:lnTo>
                  <a:pt x="408178" y="120053"/>
                </a:lnTo>
                <a:lnTo>
                  <a:pt x="410591" y="114033"/>
                </a:lnTo>
                <a:lnTo>
                  <a:pt x="413981" y="109143"/>
                </a:lnTo>
                <a:lnTo>
                  <a:pt x="418109" y="104597"/>
                </a:lnTo>
                <a:lnTo>
                  <a:pt x="423672" y="102336"/>
                </a:lnTo>
                <a:lnTo>
                  <a:pt x="437908" y="102336"/>
                </a:lnTo>
                <a:lnTo>
                  <a:pt x="455142" y="140703"/>
                </a:lnTo>
                <a:lnTo>
                  <a:pt x="454621" y="151180"/>
                </a:lnTo>
                <a:lnTo>
                  <a:pt x="437603" y="178777"/>
                </a:lnTo>
                <a:lnTo>
                  <a:pt x="413359" y="178777"/>
                </a:lnTo>
                <a:lnTo>
                  <a:pt x="413359" y="201676"/>
                </a:lnTo>
                <a:lnTo>
                  <a:pt x="437603" y="201676"/>
                </a:lnTo>
                <a:lnTo>
                  <a:pt x="443064" y="203847"/>
                </a:lnTo>
                <a:lnTo>
                  <a:pt x="456069" y="240982"/>
                </a:lnTo>
                <a:lnTo>
                  <a:pt x="455561" y="251472"/>
                </a:lnTo>
                <a:lnTo>
                  <a:pt x="438124" y="279984"/>
                </a:lnTo>
                <a:lnTo>
                  <a:pt x="423468" y="279984"/>
                </a:lnTo>
                <a:lnTo>
                  <a:pt x="406234" y="246862"/>
                </a:lnTo>
                <a:lnTo>
                  <a:pt x="379628" y="246862"/>
                </a:lnTo>
                <a:lnTo>
                  <a:pt x="395097" y="291744"/>
                </a:lnTo>
                <a:lnTo>
                  <a:pt x="430695" y="303822"/>
                </a:lnTo>
                <a:lnTo>
                  <a:pt x="442455" y="302907"/>
                </a:lnTo>
                <a:lnTo>
                  <a:pt x="475830" y="279984"/>
                </a:lnTo>
                <a:lnTo>
                  <a:pt x="477532" y="277037"/>
                </a:lnTo>
                <a:lnTo>
                  <a:pt x="482574" y="246862"/>
                </a:lnTo>
                <a:lnTo>
                  <a:pt x="482638" y="240982"/>
                </a:lnTo>
                <a:close/>
              </a:path>
              <a:path w="977900" h="382905">
                <a:moveTo>
                  <a:pt x="620102" y="80975"/>
                </a:moveTo>
                <a:lnTo>
                  <a:pt x="593483" y="80975"/>
                </a:lnTo>
                <a:lnTo>
                  <a:pt x="593483" y="177228"/>
                </a:lnTo>
                <a:lnTo>
                  <a:pt x="544588" y="177228"/>
                </a:lnTo>
                <a:lnTo>
                  <a:pt x="544588" y="80975"/>
                </a:lnTo>
                <a:lnTo>
                  <a:pt x="517969" y="80975"/>
                </a:lnTo>
                <a:lnTo>
                  <a:pt x="517969" y="301332"/>
                </a:lnTo>
                <a:lnTo>
                  <a:pt x="544588" y="301332"/>
                </a:lnTo>
                <a:lnTo>
                  <a:pt x="544588" y="201371"/>
                </a:lnTo>
                <a:lnTo>
                  <a:pt x="593483" y="201371"/>
                </a:lnTo>
                <a:lnTo>
                  <a:pt x="593483" y="301332"/>
                </a:lnTo>
                <a:lnTo>
                  <a:pt x="620102" y="301332"/>
                </a:lnTo>
                <a:lnTo>
                  <a:pt x="620102" y="201371"/>
                </a:lnTo>
                <a:lnTo>
                  <a:pt x="620102" y="177228"/>
                </a:lnTo>
                <a:lnTo>
                  <a:pt x="620102" y="80975"/>
                </a:lnTo>
                <a:close/>
              </a:path>
              <a:path w="977900" h="382905">
                <a:moveTo>
                  <a:pt x="744829" y="80975"/>
                </a:moveTo>
                <a:lnTo>
                  <a:pt x="659714" y="80975"/>
                </a:lnTo>
                <a:lnTo>
                  <a:pt x="659714" y="301332"/>
                </a:lnTo>
                <a:lnTo>
                  <a:pt x="744829" y="301332"/>
                </a:lnTo>
                <a:lnTo>
                  <a:pt x="744829" y="277507"/>
                </a:lnTo>
                <a:lnTo>
                  <a:pt x="686333" y="277507"/>
                </a:lnTo>
                <a:lnTo>
                  <a:pt x="686333" y="202603"/>
                </a:lnTo>
                <a:lnTo>
                  <a:pt x="736790" y="202603"/>
                </a:lnTo>
                <a:lnTo>
                  <a:pt x="736790" y="178777"/>
                </a:lnTo>
                <a:lnTo>
                  <a:pt x="686333" y="178777"/>
                </a:lnTo>
                <a:lnTo>
                  <a:pt x="686333" y="104813"/>
                </a:lnTo>
                <a:lnTo>
                  <a:pt x="744829" y="104813"/>
                </a:lnTo>
                <a:lnTo>
                  <a:pt x="744829" y="80975"/>
                </a:lnTo>
                <a:close/>
              </a:path>
              <a:path w="977900" h="382905">
                <a:moveTo>
                  <a:pt x="876681" y="135140"/>
                </a:moveTo>
                <a:lnTo>
                  <a:pt x="860894" y="91503"/>
                </a:lnTo>
                <a:lnTo>
                  <a:pt x="825919" y="78498"/>
                </a:lnTo>
                <a:lnTo>
                  <a:pt x="814628" y="79502"/>
                </a:lnTo>
                <a:lnTo>
                  <a:pt x="779576" y="108216"/>
                </a:lnTo>
                <a:lnTo>
                  <a:pt x="772769" y="150609"/>
                </a:lnTo>
                <a:lnTo>
                  <a:pt x="772071" y="191160"/>
                </a:lnTo>
                <a:lnTo>
                  <a:pt x="772236" y="213283"/>
                </a:lnTo>
                <a:lnTo>
                  <a:pt x="774852" y="257390"/>
                </a:lnTo>
                <a:lnTo>
                  <a:pt x="795743" y="294767"/>
                </a:lnTo>
                <a:lnTo>
                  <a:pt x="825919" y="303822"/>
                </a:lnTo>
                <a:lnTo>
                  <a:pt x="835710" y="303060"/>
                </a:lnTo>
                <a:lnTo>
                  <a:pt x="868743" y="279984"/>
                </a:lnTo>
                <a:lnTo>
                  <a:pt x="876681" y="246862"/>
                </a:lnTo>
                <a:lnTo>
                  <a:pt x="850366" y="246862"/>
                </a:lnTo>
                <a:lnTo>
                  <a:pt x="849693" y="254723"/>
                </a:lnTo>
                <a:lnTo>
                  <a:pt x="848283" y="261569"/>
                </a:lnTo>
                <a:lnTo>
                  <a:pt x="846137" y="267411"/>
                </a:lnTo>
                <a:lnTo>
                  <a:pt x="843254" y="272249"/>
                </a:lnTo>
                <a:lnTo>
                  <a:pt x="839127" y="277406"/>
                </a:lnTo>
                <a:lnTo>
                  <a:pt x="833348" y="279984"/>
                </a:lnTo>
                <a:lnTo>
                  <a:pt x="817880" y="279984"/>
                </a:lnTo>
                <a:lnTo>
                  <a:pt x="799642" y="238226"/>
                </a:lnTo>
                <a:lnTo>
                  <a:pt x="798791" y="209905"/>
                </a:lnTo>
                <a:lnTo>
                  <a:pt x="798855" y="169024"/>
                </a:lnTo>
                <a:lnTo>
                  <a:pt x="801522" y="123786"/>
                </a:lnTo>
                <a:lnTo>
                  <a:pt x="817880" y="102336"/>
                </a:lnTo>
                <a:lnTo>
                  <a:pt x="833348" y="102336"/>
                </a:lnTo>
                <a:lnTo>
                  <a:pt x="850366" y="135140"/>
                </a:lnTo>
                <a:lnTo>
                  <a:pt x="876681" y="135140"/>
                </a:lnTo>
                <a:close/>
              </a:path>
              <a:path w="977900" h="382905">
                <a:moveTo>
                  <a:pt x="977620" y="0"/>
                </a:moveTo>
                <a:lnTo>
                  <a:pt x="182727" y="0"/>
                </a:lnTo>
                <a:lnTo>
                  <a:pt x="134302" y="6553"/>
                </a:lnTo>
                <a:lnTo>
                  <a:pt x="90690" y="25031"/>
                </a:lnTo>
                <a:lnTo>
                  <a:pt x="53682" y="53670"/>
                </a:lnTo>
                <a:lnTo>
                  <a:pt x="25044" y="90690"/>
                </a:lnTo>
                <a:lnTo>
                  <a:pt x="6553" y="134302"/>
                </a:lnTo>
                <a:lnTo>
                  <a:pt x="0" y="182727"/>
                </a:lnTo>
                <a:lnTo>
                  <a:pt x="0" y="382574"/>
                </a:lnTo>
                <a:lnTo>
                  <a:pt x="18961" y="382574"/>
                </a:lnTo>
                <a:lnTo>
                  <a:pt x="18961" y="182727"/>
                </a:lnTo>
                <a:lnTo>
                  <a:pt x="22301" y="149847"/>
                </a:lnTo>
                <a:lnTo>
                  <a:pt x="47040" y="91351"/>
                </a:lnTo>
                <a:lnTo>
                  <a:pt x="91351" y="47040"/>
                </a:lnTo>
                <a:lnTo>
                  <a:pt x="149847" y="22301"/>
                </a:lnTo>
                <a:lnTo>
                  <a:pt x="182727" y="18961"/>
                </a:lnTo>
                <a:lnTo>
                  <a:pt x="958672" y="18961"/>
                </a:lnTo>
                <a:lnTo>
                  <a:pt x="958672" y="199847"/>
                </a:lnTo>
                <a:lnTo>
                  <a:pt x="955319" y="232740"/>
                </a:lnTo>
                <a:lnTo>
                  <a:pt x="930592" y="291236"/>
                </a:lnTo>
                <a:lnTo>
                  <a:pt x="886269" y="335546"/>
                </a:lnTo>
                <a:lnTo>
                  <a:pt x="827773" y="360273"/>
                </a:lnTo>
                <a:lnTo>
                  <a:pt x="794893" y="363613"/>
                </a:lnTo>
                <a:lnTo>
                  <a:pt x="348234" y="363613"/>
                </a:lnTo>
                <a:lnTo>
                  <a:pt x="348234" y="382574"/>
                </a:lnTo>
                <a:lnTo>
                  <a:pt x="794893" y="382574"/>
                </a:lnTo>
                <a:lnTo>
                  <a:pt x="843330" y="376021"/>
                </a:lnTo>
                <a:lnTo>
                  <a:pt x="886929" y="357543"/>
                </a:lnTo>
                <a:lnTo>
                  <a:pt x="923950" y="328904"/>
                </a:lnTo>
                <a:lnTo>
                  <a:pt x="952588" y="291896"/>
                </a:lnTo>
                <a:lnTo>
                  <a:pt x="971067" y="248285"/>
                </a:lnTo>
                <a:lnTo>
                  <a:pt x="977620" y="199847"/>
                </a:lnTo>
                <a:lnTo>
                  <a:pt x="977620" y="0"/>
                </a:lnTo>
                <a:close/>
              </a:path>
            </a:pathLst>
          </a:custGeom>
          <a:solidFill>
            <a:srgbClr val="9D9D9D"/>
          </a:solid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bject 6"/>
          <p:cNvSpPr txBox="1"/>
          <p:nvPr/>
        </p:nvSpPr>
        <p:spPr>
          <a:xfrm>
            <a:off x="1441450" y="2215886"/>
            <a:ext cx="72390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ГКУ</a:t>
            </a:r>
            <a:r>
              <a:rPr sz="2400"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sz="2400" b="1" spc="1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ПК</a:t>
            </a:r>
            <a:r>
              <a:rPr sz="2400"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sz="2400" b="1" spc="1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«</a:t>
            </a:r>
            <a:r>
              <a:rPr sz="2400" b="1" spc="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Ц</a:t>
            </a:r>
            <a:r>
              <a:rPr sz="2400" b="1" spc="-1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ентр</a:t>
            </a:r>
            <a:r>
              <a:rPr sz="2400"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sz="2400" b="1" spc="-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развития</a:t>
            </a:r>
            <a:r>
              <a:rPr sz="2400" b="1" spc="-55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 </a:t>
            </a:r>
            <a:r>
              <a:rPr sz="2400" b="1" spc="-1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Gadugi" panose="020B0502040204020203" pitchFamily="34" charset="0"/>
                <a:cs typeface="Arial" panose="020B0604020202020204" pitchFamily="34" charset="0"/>
              </a:rPr>
              <a:t>агробизнеса»</a:t>
            </a:r>
            <a:endParaRPr sz="2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Gadug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9236075"/>
            <a:ext cx="20104100" cy="20732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object 12"/>
          <p:cNvSpPr txBox="1"/>
          <p:nvPr/>
        </p:nvSpPr>
        <p:spPr>
          <a:xfrm>
            <a:off x="735611" y="9439355"/>
            <a:ext cx="18765374" cy="107593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10"/>
              </a:spcBef>
            </a:pPr>
            <a:r>
              <a:rPr sz="3450" spc="12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Докладчик</a:t>
            </a:r>
            <a:r>
              <a:rPr sz="3450" spc="12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3450" spc="12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Перевойко Жанна Александровна, начальник консультационного отдела</a:t>
            </a:r>
            <a:br>
              <a:rPr lang="ru-RU" sz="3450" spc="12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450" spc="12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ГКУ ПК «Центр развития агробизнеса»  </a:t>
            </a:r>
            <a:r>
              <a:rPr sz="3450" spc="-2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19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318" y="395423"/>
            <a:ext cx="17802225" cy="530915"/>
          </a:xfrm>
        </p:spPr>
        <p:txBody>
          <a:bodyPr/>
          <a:lstStyle/>
          <a:p>
            <a:r>
              <a:rPr lang="ru-RU" dirty="0"/>
              <a:t>Портал предоставления мер финансовой государственной поддержки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7466" y="1436763"/>
            <a:ext cx="17997928" cy="430887"/>
          </a:xfrm>
        </p:spPr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Необходимо пролистать вниз стартовой страницы до вкладки «Все фильтры» и перейти по ней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069" y="2225675"/>
            <a:ext cx="16697325" cy="8429543"/>
          </a:xfrm>
          <a:prstGeom prst="rect">
            <a:avLst/>
          </a:prstGeom>
        </p:spPr>
      </p:pic>
      <p:sp>
        <p:nvSpPr>
          <p:cNvPr id="6" name="Стрелка вправо 5"/>
          <p:cNvSpPr/>
          <p:nvPr/>
        </p:nvSpPr>
        <p:spPr>
          <a:xfrm>
            <a:off x="3346450" y="5883275"/>
            <a:ext cx="11430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40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318" y="395423"/>
            <a:ext cx="17802225" cy="530915"/>
          </a:xfrm>
        </p:spPr>
        <p:txBody>
          <a:bodyPr/>
          <a:lstStyle/>
          <a:p>
            <a:r>
              <a:rPr lang="ru-RU" dirty="0"/>
              <a:t>Портал предоставления мер финансовой государственной поддержки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979" y="1387475"/>
            <a:ext cx="18505805" cy="430887"/>
          </a:xfrm>
        </p:spPr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Переходим во вкладку 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 фильтры» и открываем поиск по категории «Организатор отбора»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0" y="2279499"/>
            <a:ext cx="14935200" cy="7895936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1593850" y="6797675"/>
            <a:ext cx="914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61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318" y="395423"/>
            <a:ext cx="17802225" cy="530915"/>
          </a:xfrm>
        </p:spPr>
        <p:txBody>
          <a:bodyPr/>
          <a:lstStyle/>
          <a:p>
            <a:r>
              <a:rPr lang="ru-RU" dirty="0"/>
              <a:t>Портал предоставления мер финансовой государственной поддержки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4905" y="1373719"/>
            <a:ext cx="18505805" cy="861774"/>
          </a:xfrm>
        </p:spPr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4.В строке поиска прописываем «Министерство агропромышленного комплекса Пермского края» и выбираем «Применить»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650" y="2682874"/>
            <a:ext cx="14554200" cy="7827259"/>
          </a:xfrm>
          <a:prstGeom prst="rect">
            <a:avLst/>
          </a:prstGeom>
        </p:spPr>
      </p:pic>
      <p:sp>
        <p:nvSpPr>
          <p:cNvPr id="5" name="Стрелка вниз 4"/>
          <p:cNvSpPr/>
          <p:nvPr/>
        </p:nvSpPr>
        <p:spPr>
          <a:xfrm>
            <a:off x="4108450" y="8855075"/>
            <a:ext cx="457200" cy="9302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27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318" y="395423"/>
            <a:ext cx="17802225" cy="530915"/>
          </a:xfrm>
        </p:spPr>
        <p:txBody>
          <a:bodyPr/>
          <a:lstStyle/>
          <a:p>
            <a:r>
              <a:rPr lang="ru-RU" dirty="0"/>
              <a:t>Портал предоставления мер финансовой государственной поддержки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5318" y="1406800"/>
            <a:ext cx="18505805" cy="430887"/>
          </a:xfrm>
        </p:spPr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Переходим в раздел с мерами финансовой поддержки Пермского края и переходим «Подать заявку»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857" y="2149475"/>
            <a:ext cx="16468725" cy="7981950"/>
          </a:xfrm>
          <a:prstGeom prst="rect">
            <a:avLst/>
          </a:prstGeom>
        </p:spPr>
      </p:pic>
      <p:sp>
        <p:nvSpPr>
          <p:cNvPr id="8" name="Стрелка вниз 7"/>
          <p:cNvSpPr/>
          <p:nvPr/>
        </p:nvSpPr>
        <p:spPr>
          <a:xfrm>
            <a:off x="15081250" y="6873875"/>
            <a:ext cx="457200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06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318" y="395423"/>
            <a:ext cx="17802225" cy="530915"/>
          </a:xfrm>
        </p:spPr>
        <p:txBody>
          <a:bodyPr/>
          <a:lstStyle/>
          <a:p>
            <a:r>
              <a:rPr lang="ru-RU" dirty="0"/>
              <a:t>Портал предоставления мер финансовой государственной поддержки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4957" y="1387475"/>
            <a:ext cx="18505805" cy="430887"/>
          </a:xfrm>
        </p:spPr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Выбираем «Участник отбора»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850" y="2149475"/>
            <a:ext cx="16414093" cy="829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6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318" y="395423"/>
            <a:ext cx="17802225" cy="530915"/>
          </a:xfrm>
        </p:spPr>
        <p:txBody>
          <a:bodyPr/>
          <a:lstStyle/>
          <a:p>
            <a:r>
              <a:rPr lang="ru-RU" dirty="0"/>
              <a:t>Портал предоставления мер финансовой государственной поддержки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2402" y="1512963"/>
            <a:ext cx="18505805" cy="430887"/>
          </a:xfrm>
        </p:spPr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Заходим в систему через Госуслуги и заполняем необходимые данные для подачи заявки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050" y="2530475"/>
            <a:ext cx="15628652" cy="784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7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318" y="395423"/>
            <a:ext cx="17802225" cy="530915"/>
          </a:xfrm>
        </p:spPr>
        <p:txBody>
          <a:bodyPr/>
          <a:lstStyle/>
          <a:p>
            <a:r>
              <a:rPr lang="ru-RU" dirty="0" smtClean="0"/>
              <a:t>Порядок проведения отбора (</a:t>
            </a:r>
            <a:r>
              <a:rPr lang="ru-RU" sz="2400" b="1" dirty="0" smtClean="0"/>
              <a:t>3 раздел Порядка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0850" y="1616075"/>
            <a:ext cx="18946768" cy="8248412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Дата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время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начала подачи заявок, а также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время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окончания приема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заявок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отражается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бъявлении (которая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может быть ранее 30-го календарного дня, следующего за днем размещения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объявления)</a:t>
            </a: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конкурсного отбора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вправе отозвать или изменить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направленные ранее заявки с приложенными документами в любое время до дня окончания срока приема заявок после формирования участником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отбора в электронной форме уведомления об отзыве заявки и последующего формирования новой заявки.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Заявка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возвращается  ГКУ участнику  конкурсного  отбора 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доработку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На 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первом  этапе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ГКУ  в  течение  10  рабочих  дней со дня размещения протокола вскрытия заявок на едином портале проверяет соответствие участников конкурного отбора требованиям Порядка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рассмотрения заявок не позднее одного рабочего  дня  со  дня  окончания  срока  рассмотрения  заявок ГКУ подготавливает протокол рассмотрения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заявок.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5 рабочих дней со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дня подписания и не позднее рабочего дня следующего за днем подписания протокола, принимает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оформляемое приказом решение об отклонении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заявок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указанием причин их отклонения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10 рабочих дней со дня размещения на едином портале и официальном сайте Министерства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 об   отклонении заявки: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оценивает представленные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заявки и документы с учетом критериев оценки проекта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грантополучателя;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очное собеседование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собеседование посредством видео-конференц-связи с ведением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аудиопротокола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формирует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итоговые  оценки  заявок  грантополучателей с учетом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баллов.</a:t>
            </a:r>
          </a:p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Победителями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конкурсного отбора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признаются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конкурсного отбора, включенные в рейтинг, сформированный комиссией Министерства по результатам ранжирования поступивших заявок, набравших в совокупности не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минимального проходного балла, в  порядке  присвоения  заявке  регистрационного  номера  в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системе «Электронный бюджет»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конкурсного отбора, набравший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 меньший,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установленной минимальный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проходной балл, не признается победителем конкурсного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отбора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98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175" y="34925"/>
            <a:ext cx="17802225" cy="1107996"/>
          </a:xfrm>
        </p:spPr>
        <p:txBody>
          <a:bodyPr/>
          <a:lstStyle/>
          <a:p>
            <a:pPr algn="ctr"/>
            <a:r>
              <a:rPr lang="ru-RU" sz="2400" b="1" dirty="0" smtClean="0"/>
              <a:t>КРИТЕРИИ </a:t>
            </a:r>
            <a:br>
              <a:rPr lang="ru-RU" sz="2400" b="1" dirty="0" smtClean="0"/>
            </a:br>
            <a:r>
              <a:rPr lang="ru-RU" sz="2400" b="1" dirty="0" smtClean="0"/>
              <a:t>оценки проекта грантополучателя, документов, представленных для конкурсного отбора крестьянскими (фермерскими) хозяйствами или индивидуальными предпринимателями на развитие семейных ферм  </a:t>
            </a:r>
            <a:r>
              <a:rPr lang="ru-RU" sz="2400" dirty="0" smtClean="0"/>
              <a:t>(Приложение 2 к Порядку)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8050" y="1844675"/>
            <a:ext cx="18413368" cy="8382000"/>
          </a:xfrm>
        </p:spPr>
        <p:txBody>
          <a:bodyPr/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539140"/>
              </p:ext>
            </p:extLst>
          </p:nvPr>
        </p:nvGraphicFramePr>
        <p:xfrm>
          <a:off x="1220788" y="1319292"/>
          <a:ext cx="18592801" cy="96926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33401">
                  <a:extLst>
                    <a:ext uri="{9D8B030D-6E8A-4147-A177-3AD203B41FA5}">
                      <a16:colId xmlns:a16="http://schemas.microsoft.com/office/drawing/2014/main" xmlns="" val="3156571083"/>
                    </a:ext>
                  </a:extLst>
                </a:gridCol>
                <a:gridCol w="9004851">
                  <a:extLst>
                    <a:ext uri="{9D8B030D-6E8A-4147-A177-3AD203B41FA5}">
                      <a16:colId xmlns:a16="http://schemas.microsoft.com/office/drawing/2014/main" xmlns="" val="3953925802"/>
                    </a:ext>
                  </a:extLst>
                </a:gridCol>
                <a:gridCol w="6105487">
                  <a:extLst>
                    <a:ext uri="{9D8B030D-6E8A-4147-A177-3AD203B41FA5}">
                      <a16:colId xmlns:a16="http://schemas.microsoft.com/office/drawing/2014/main" xmlns="" val="4001578323"/>
                    </a:ext>
                  </a:extLst>
                </a:gridCol>
                <a:gridCol w="1582907">
                  <a:extLst>
                    <a:ext uri="{9D8B030D-6E8A-4147-A177-3AD203B41FA5}">
                      <a16:colId xmlns:a16="http://schemas.microsoft.com/office/drawing/2014/main" xmlns="" val="1624565190"/>
                    </a:ext>
                  </a:extLst>
                </a:gridCol>
                <a:gridCol w="1366155">
                  <a:extLst>
                    <a:ext uri="{9D8B030D-6E8A-4147-A177-3AD203B41FA5}">
                      <a16:colId xmlns:a16="http://schemas.microsoft.com/office/drawing/2014/main" xmlns="" val="167249129"/>
                    </a:ext>
                  </a:extLst>
                </a:gridCol>
              </a:tblGrid>
              <a:tr h="897829">
                <a:tc>
                  <a:txBody>
                    <a:bodyPr/>
                    <a:lstStyle/>
                    <a:p>
                      <a:r>
                        <a:rPr lang="ru-RU" dirty="0" smtClean="0"/>
                        <a:t>№ П/П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критерия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Показатель критерия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Оценка</a:t>
                      </a:r>
                      <a:r>
                        <a:rPr lang="ru-RU" baseline="0" dirty="0" smtClean="0"/>
                        <a:t> критерия </a:t>
                      </a:r>
                    </a:p>
                    <a:p>
                      <a:r>
                        <a:rPr lang="ru-RU" baseline="0" dirty="0" smtClean="0"/>
                        <a:t>(в баллах)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Весовое значение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8357949"/>
                  </a:ext>
                </a:extLst>
              </a:tr>
              <a:tr h="359131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Проект, представленный К(Ф)Х или ИП, претендующим на получение гранта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Впервые претендующий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0,10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5736375"/>
                  </a:ext>
                </a:extLst>
              </a:tr>
              <a:tr h="3591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Повторно претендующий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78713931"/>
                  </a:ext>
                </a:extLst>
              </a:tr>
              <a:tr h="359131">
                <a:tc rowSpan="3"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dirty="0" smtClean="0"/>
                        <a:t>Направление деятельности, предусмотренное проектом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Молочное и мясное скотоводство, рыбоводство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dirty="0" smtClean="0"/>
                        <a:t>0,10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90114586"/>
                  </a:ext>
                </a:extLst>
              </a:tr>
              <a:tr h="3591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Овощеводство, картофелеводство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2721861"/>
                  </a:ext>
                </a:extLst>
              </a:tr>
              <a:tr h="3591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Иные направления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94112733"/>
                  </a:ext>
                </a:extLst>
              </a:tr>
              <a:tr h="359131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Степень проработки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Соответствует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0,15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927295"/>
                  </a:ext>
                </a:extLst>
              </a:tr>
              <a:tr h="3591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соответствует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00853864"/>
                  </a:ext>
                </a:extLst>
              </a:tr>
              <a:tr h="359131">
                <a:tc rowSpan="3"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dirty="0" smtClean="0"/>
                        <a:t>Продолжительность осуществления деятельности К(Ф)Х или ИП  на дату подачи заявки на участие в конкурсе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 лет и более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dirty="0" smtClean="0"/>
                        <a:t>0,05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739792"/>
                  </a:ext>
                </a:extLst>
              </a:tr>
              <a:tr h="3591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Свыше 3 до 5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80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28138769"/>
                  </a:ext>
                </a:extLst>
              </a:tr>
              <a:tr h="3591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До 3 лет (включительно)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2930732"/>
                  </a:ext>
                </a:extLst>
              </a:tr>
              <a:tr h="359131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Наличие у К</a:t>
                      </a:r>
                      <a:r>
                        <a:rPr lang="ru-RU" baseline="0" dirty="0" smtClean="0"/>
                        <a:t>(Ф)Х </a:t>
                      </a:r>
                      <a:r>
                        <a:rPr lang="ru-RU" dirty="0" smtClean="0"/>
                        <a:t>или ИП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наемных работников на дату подачи заявки на участие в конкурсе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0,05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06169146"/>
                  </a:ext>
                </a:extLst>
              </a:tr>
              <a:tr h="3591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04393329"/>
                  </a:ext>
                </a:extLst>
              </a:tr>
              <a:tr h="628480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Количество новых работников, планируемых к трудоустройству на постоянную работу К(Ф)Х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или ИП, в рамках реализации проекта, </a:t>
                      </a:r>
                      <a:r>
                        <a:rPr lang="ru-RU" dirty="0" err="1" smtClean="0"/>
                        <a:t>ед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Более 1 нового pa6oчero места на каждые 10 млн рублей гранта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0,15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1890431"/>
                  </a:ext>
                </a:extLst>
              </a:tr>
              <a:tr h="6284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новое рабочее место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на каждые 10 млн руб. гранта, но не менее 1 нового работника на один грант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65939333"/>
                  </a:ext>
                </a:extLst>
              </a:tr>
              <a:tr h="359131">
                <a:tc rowSpan="3"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dirty="0" smtClean="0"/>
                        <a:t>Удельный объем собственных средств К(Ф)Х или ИП,</a:t>
                      </a:r>
                      <a:r>
                        <a:rPr lang="ru-RU" baseline="0" dirty="0" smtClean="0"/>
                        <a:t>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Свыше 70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dirty="0" smtClean="0"/>
                        <a:t>0,15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68784522"/>
                  </a:ext>
                </a:extLst>
              </a:tr>
              <a:tr h="3591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Свыше 50 до 70 (включительно)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60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2200662"/>
                  </a:ext>
                </a:extLst>
              </a:tr>
              <a:tr h="3591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 40 до 50 (включительно)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50186542"/>
                  </a:ext>
                </a:extLst>
              </a:tr>
              <a:tr h="362920"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Финансовый результат К(Ф)Х или ИП за год, предшествующий текущему финансовому году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 прибылью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dirty="0" smtClean="0"/>
                        <a:t>0,05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5176438"/>
                  </a:ext>
                </a:extLst>
              </a:tr>
              <a:tr h="5349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 или убыток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42936466"/>
                  </a:ext>
                </a:extLst>
              </a:tr>
              <a:tr h="359131">
                <a:tc rowSpan="3">
                  <a:txBody>
                    <a:bodyPr/>
                    <a:lstStyle/>
                    <a:p>
                      <a:r>
                        <a:rPr lang="ru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dirty="0" smtClean="0"/>
                        <a:t>Ежегодный прирост объемов производства с</a:t>
                      </a:r>
                      <a:r>
                        <a:rPr lang="en-US" dirty="0" smtClean="0"/>
                        <a:t>/</a:t>
                      </a:r>
                      <a:r>
                        <a:rPr lang="ru-RU" dirty="0" smtClean="0"/>
                        <a:t>х продукции в отчетном году по отношению к предыдущему году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в течение срока реализацию проекта,</a:t>
                      </a:r>
                      <a:r>
                        <a:rPr lang="ru-RU" baseline="0" dirty="0" smtClean="0"/>
                        <a:t>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Свыше 8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ru-RU" dirty="0" smtClean="0"/>
                        <a:t>0,20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9437434"/>
                  </a:ext>
                </a:extLst>
              </a:tr>
              <a:tr h="3591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84531729"/>
                  </a:ext>
                </a:extLst>
              </a:tr>
              <a:tr h="3591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Менее 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0</a:t>
                      </a:r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1003239"/>
                  </a:ext>
                </a:extLst>
              </a:tr>
            </a:tbl>
          </a:graphicData>
        </a:graphic>
      </p:graphicFrame>
      <p:pic>
        <p:nvPicPr>
          <p:cNvPr id="2055" name="Image 8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Image 8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Image 86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age 89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6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 90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25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10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867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1" name="Group 87"/>
          <p:cNvGrpSpPr>
            <a:grpSpLocks/>
          </p:cNvGrpSpPr>
          <p:nvPr/>
        </p:nvGrpSpPr>
        <p:grpSpPr bwMode="auto">
          <a:xfrm>
            <a:off x="525463" y="1228725"/>
            <a:ext cx="695325" cy="3175"/>
            <a:chOff x="0" y="0"/>
            <a:chExt cx="6953" cy="31"/>
          </a:xfrm>
        </p:grpSpPr>
      </p:grpSp>
      <p:grpSp>
        <p:nvGrpSpPr>
          <p:cNvPr id="2058" name="Group 10"/>
          <p:cNvGrpSpPr>
            <a:grpSpLocks/>
          </p:cNvGrpSpPr>
          <p:nvPr/>
        </p:nvGrpSpPr>
        <p:grpSpPr bwMode="auto">
          <a:xfrm>
            <a:off x="525463" y="1228725"/>
            <a:ext cx="695325" cy="3175"/>
            <a:chOff x="0" y="0"/>
            <a:chExt cx="6953" cy="31"/>
          </a:xfrm>
        </p:grpSpPr>
      </p:grpSp>
    </p:spTree>
    <p:extLst>
      <p:ext uri="{BB962C8B-B14F-4D97-AF65-F5344CB8AC3E}">
        <p14:creationId xmlns:p14="http://schemas.microsoft.com/office/powerpoint/2010/main" val="370079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318" y="395423"/>
            <a:ext cx="17802225" cy="530915"/>
          </a:xfrm>
        </p:spPr>
        <p:txBody>
          <a:bodyPr/>
          <a:lstStyle/>
          <a:p>
            <a:r>
              <a:rPr lang="ru-RU" b="1" dirty="0" smtClean="0"/>
              <a:t>Перечень вопросов которым проводится собеседование </a:t>
            </a:r>
            <a:r>
              <a:rPr lang="ru-RU" sz="2400" dirty="0" smtClean="0"/>
              <a:t>(Приложение 3 к Порядку)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7050" y="1311275"/>
            <a:ext cx="18682948" cy="5262979"/>
          </a:xfrm>
        </p:spPr>
        <p:txBody>
          <a:bodyPr/>
          <a:lstStyle/>
          <a:p>
            <a:pPr indent="457200"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/>
              <a:t>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крестьянского (фермерского) хозяйства, индивидуального предпринимателя (отрасль сельского хозяйства, вид производимой продукции, планируемые приобретения, их необходимость для реализации проекта грантополучателя, ожидаемые результаты).</a:t>
            </a:r>
          </a:p>
          <a:p>
            <a:pPr indent="457200"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2.Собственные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крестьянского (фермерского) хозяйства, индивидуального предпринимателя (здания, сооружения, помещения, сельскохозяйственная техника, оборудование, посевные площади).</a:t>
            </a:r>
          </a:p>
          <a:p>
            <a:pPr indent="457200"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3.Социально-экономическая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значимость проекта грантополучателя (количество планируемых к созданию рабочих мест, размер заработной платы, вид налогообложения, планируемые отчисления и налоговые выплаты, срок окупаемости проекта грантополучателя).</a:t>
            </a:r>
          </a:p>
          <a:p>
            <a:pPr indent="457200">
              <a:lnSpc>
                <a:spcPct val="150000"/>
              </a:lnSpc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4.Планируемые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ассортимент производимой продукции, объемы производства и реализации сельскохозяйственной продукции (на начало и на конец реализации проекта создания и (или) развития хозяйства), рынки сбыта производимой продукции.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5450" y="6511926"/>
            <a:ext cx="70104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9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23250" y="7623488"/>
            <a:ext cx="5386391" cy="53155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3350" dirty="0">
                <a:solidFill>
                  <a:schemeClr val="bg1"/>
                </a:solidFill>
                <a:latin typeface="Lucida Sans Unicode"/>
                <a:cs typeface="Lucida Sans Unicode"/>
              </a:rPr>
              <a:t>https://agroperm-ck.ru/</a:t>
            </a:r>
            <a:endParaRPr sz="3350" dirty="0">
              <a:solidFill>
                <a:schemeClr val="bg1"/>
              </a:solidFill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492010" y="7590788"/>
            <a:ext cx="568325" cy="1378585"/>
          </a:xfrm>
          <a:custGeom>
            <a:avLst/>
            <a:gdLst/>
            <a:ahLst/>
            <a:cxnLst/>
            <a:rect l="l" t="t" r="r" b="b"/>
            <a:pathLst>
              <a:path w="568325" h="1378584">
                <a:moveTo>
                  <a:pt x="487159" y="1214716"/>
                </a:moveTo>
                <a:lnTo>
                  <a:pt x="469988" y="1180426"/>
                </a:lnTo>
                <a:lnTo>
                  <a:pt x="450748" y="1158760"/>
                </a:lnTo>
                <a:lnTo>
                  <a:pt x="450748" y="1205826"/>
                </a:lnTo>
                <a:lnTo>
                  <a:pt x="425107" y="1205826"/>
                </a:lnTo>
                <a:lnTo>
                  <a:pt x="416737" y="1204556"/>
                </a:lnTo>
                <a:lnTo>
                  <a:pt x="408800" y="1204556"/>
                </a:lnTo>
                <a:lnTo>
                  <a:pt x="402209" y="1199476"/>
                </a:lnTo>
                <a:lnTo>
                  <a:pt x="373862" y="1172806"/>
                </a:lnTo>
                <a:lnTo>
                  <a:pt x="362559" y="1162646"/>
                </a:lnTo>
                <a:lnTo>
                  <a:pt x="351205" y="1151216"/>
                </a:lnTo>
                <a:lnTo>
                  <a:pt x="339864" y="1143596"/>
                </a:lnTo>
                <a:lnTo>
                  <a:pt x="327037" y="1141056"/>
                </a:lnTo>
                <a:lnTo>
                  <a:pt x="314147" y="1143596"/>
                </a:lnTo>
                <a:lnTo>
                  <a:pt x="302641" y="1149946"/>
                </a:lnTo>
                <a:lnTo>
                  <a:pt x="298348" y="1152486"/>
                </a:lnTo>
                <a:lnTo>
                  <a:pt x="296125" y="1157566"/>
                </a:lnTo>
                <a:lnTo>
                  <a:pt x="296176" y="1162646"/>
                </a:lnTo>
                <a:lnTo>
                  <a:pt x="296278" y="1199476"/>
                </a:lnTo>
                <a:lnTo>
                  <a:pt x="296405" y="1205826"/>
                </a:lnTo>
                <a:lnTo>
                  <a:pt x="267271" y="1205826"/>
                </a:lnTo>
                <a:lnTo>
                  <a:pt x="225640" y="1189316"/>
                </a:lnTo>
                <a:lnTo>
                  <a:pt x="185115" y="1155026"/>
                </a:lnTo>
                <a:lnTo>
                  <a:pt x="150164" y="1106766"/>
                </a:lnTo>
                <a:lnTo>
                  <a:pt x="129489" y="1066126"/>
                </a:lnTo>
                <a:lnTo>
                  <a:pt x="116878" y="1035646"/>
                </a:lnTo>
                <a:lnTo>
                  <a:pt x="110451" y="1020406"/>
                </a:lnTo>
                <a:lnTo>
                  <a:pt x="114147" y="1019136"/>
                </a:lnTo>
                <a:lnTo>
                  <a:pt x="149453" y="1019136"/>
                </a:lnTo>
                <a:lnTo>
                  <a:pt x="151155" y="1020406"/>
                </a:lnTo>
                <a:lnTo>
                  <a:pt x="152527" y="1024216"/>
                </a:lnTo>
                <a:lnTo>
                  <a:pt x="160464" y="1043266"/>
                </a:lnTo>
                <a:lnTo>
                  <a:pt x="178968" y="1082636"/>
                </a:lnTo>
                <a:lnTo>
                  <a:pt x="202450" y="1116926"/>
                </a:lnTo>
                <a:lnTo>
                  <a:pt x="217830" y="1130896"/>
                </a:lnTo>
                <a:lnTo>
                  <a:pt x="222618" y="1134706"/>
                </a:lnTo>
                <a:lnTo>
                  <a:pt x="228015" y="1137246"/>
                </a:lnTo>
                <a:lnTo>
                  <a:pt x="233527" y="1139786"/>
                </a:lnTo>
                <a:lnTo>
                  <a:pt x="241515" y="1139786"/>
                </a:lnTo>
                <a:lnTo>
                  <a:pt x="254647" y="1092796"/>
                </a:lnTo>
                <a:lnTo>
                  <a:pt x="254520" y="1047076"/>
                </a:lnTo>
                <a:lnTo>
                  <a:pt x="254368" y="1033106"/>
                </a:lnTo>
                <a:lnTo>
                  <a:pt x="252209" y="1026756"/>
                </a:lnTo>
                <a:lnTo>
                  <a:pt x="250913" y="1019136"/>
                </a:lnTo>
                <a:lnTo>
                  <a:pt x="296138" y="1019136"/>
                </a:lnTo>
                <a:lnTo>
                  <a:pt x="296227" y="1021676"/>
                </a:lnTo>
                <a:lnTo>
                  <a:pt x="296379" y="1022946"/>
                </a:lnTo>
                <a:lnTo>
                  <a:pt x="296379" y="1087716"/>
                </a:lnTo>
                <a:lnTo>
                  <a:pt x="296252" y="1099146"/>
                </a:lnTo>
                <a:lnTo>
                  <a:pt x="297053" y="1106766"/>
                </a:lnTo>
                <a:lnTo>
                  <a:pt x="299707" y="1113116"/>
                </a:lnTo>
                <a:lnTo>
                  <a:pt x="304165" y="1116926"/>
                </a:lnTo>
                <a:lnTo>
                  <a:pt x="310375" y="1120736"/>
                </a:lnTo>
                <a:lnTo>
                  <a:pt x="317385" y="1123276"/>
                </a:lnTo>
                <a:lnTo>
                  <a:pt x="324053" y="1123276"/>
                </a:lnTo>
                <a:lnTo>
                  <a:pt x="363816" y="1087716"/>
                </a:lnTo>
                <a:lnTo>
                  <a:pt x="388924" y="1047076"/>
                </a:lnTo>
                <a:lnTo>
                  <a:pt x="395732" y="1031836"/>
                </a:lnTo>
                <a:lnTo>
                  <a:pt x="399326" y="1025486"/>
                </a:lnTo>
                <a:lnTo>
                  <a:pt x="400634" y="1022946"/>
                </a:lnTo>
                <a:lnTo>
                  <a:pt x="403961" y="1019136"/>
                </a:lnTo>
                <a:lnTo>
                  <a:pt x="439851" y="1019136"/>
                </a:lnTo>
                <a:lnTo>
                  <a:pt x="436753" y="1025486"/>
                </a:lnTo>
                <a:lnTo>
                  <a:pt x="414680" y="1057236"/>
                </a:lnTo>
                <a:lnTo>
                  <a:pt x="404444" y="1072476"/>
                </a:lnTo>
                <a:lnTo>
                  <a:pt x="394119" y="1087716"/>
                </a:lnTo>
                <a:lnTo>
                  <a:pt x="386232" y="1102956"/>
                </a:lnTo>
                <a:lnTo>
                  <a:pt x="384162" y="1116926"/>
                </a:lnTo>
                <a:lnTo>
                  <a:pt x="387959" y="1132166"/>
                </a:lnTo>
                <a:lnTo>
                  <a:pt x="397649" y="1146136"/>
                </a:lnTo>
                <a:lnTo>
                  <a:pt x="409917" y="1158836"/>
                </a:lnTo>
                <a:lnTo>
                  <a:pt x="448119" y="1202016"/>
                </a:lnTo>
                <a:lnTo>
                  <a:pt x="449427" y="1203286"/>
                </a:lnTo>
                <a:lnTo>
                  <a:pt x="450748" y="1205826"/>
                </a:lnTo>
                <a:lnTo>
                  <a:pt x="450748" y="1158760"/>
                </a:lnTo>
                <a:lnTo>
                  <a:pt x="420090" y="1124546"/>
                </a:lnTo>
                <a:lnTo>
                  <a:pt x="414058" y="1116926"/>
                </a:lnTo>
                <a:lnTo>
                  <a:pt x="413956" y="1113116"/>
                </a:lnTo>
                <a:lnTo>
                  <a:pt x="419176" y="1105496"/>
                </a:lnTo>
                <a:lnTo>
                  <a:pt x="440372" y="1075016"/>
                </a:lnTo>
                <a:lnTo>
                  <a:pt x="450875" y="1059776"/>
                </a:lnTo>
                <a:lnTo>
                  <a:pt x="471627" y="1020406"/>
                </a:lnTo>
                <a:lnTo>
                  <a:pt x="471690" y="1019136"/>
                </a:lnTo>
                <a:lnTo>
                  <a:pt x="472249" y="1008976"/>
                </a:lnTo>
                <a:lnTo>
                  <a:pt x="468223" y="997546"/>
                </a:lnTo>
                <a:lnTo>
                  <a:pt x="460438" y="991196"/>
                </a:lnTo>
                <a:lnTo>
                  <a:pt x="449808" y="987386"/>
                </a:lnTo>
                <a:lnTo>
                  <a:pt x="416623" y="987386"/>
                </a:lnTo>
                <a:lnTo>
                  <a:pt x="376174" y="1002626"/>
                </a:lnTo>
                <a:lnTo>
                  <a:pt x="363474" y="1028026"/>
                </a:lnTo>
                <a:lnTo>
                  <a:pt x="355790" y="1043266"/>
                </a:lnTo>
                <a:lnTo>
                  <a:pt x="347167" y="1057236"/>
                </a:lnTo>
                <a:lnTo>
                  <a:pt x="337515" y="1069936"/>
                </a:lnTo>
                <a:lnTo>
                  <a:pt x="334721" y="1073746"/>
                </a:lnTo>
                <a:lnTo>
                  <a:pt x="331635" y="1077556"/>
                </a:lnTo>
                <a:lnTo>
                  <a:pt x="328688" y="1081366"/>
                </a:lnTo>
                <a:lnTo>
                  <a:pt x="327621" y="1078826"/>
                </a:lnTo>
                <a:lnTo>
                  <a:pt x="327520" y="1019136"/>
                </a:lnTo>
                <a:lnTo>
                  <a:pt x="297789" y="987386"/>
                </a:lnTo>
                <a:lnTo>
                  <a:pt x="284403" y="988656"/>
                </a:lnTo>
                <a:lnTo>
                  <a:pt x="270992" y="988656"/>
                </a:lnTo>
                <a:lnTo>
                  <a:pt x="257594" y="987386"/>
                </a:lnTo>
                <a:lnTo>
                  <a:pt x="244195" y="988656"/>
                </a:lnTo>
                <a:lnTo>
                  <a:pt x="238086" y="988656"/>
                </a:lnTo>
                <a:lnTo>
                  <a:pt x="231648" y="989926"/>
                </a:lnTo>
                <a:lnTo>
                  <a:pt x="226021" y="991196"/>
                </a:lnTo>
                <a:lnTo>
                  <a:pt x="217157" y="997546"/>
                </a:lnTo>
                <a:lnTo>
                  <a:pt x="212750" y="1007706"/>
                </a:lnTo>
                <a:lnTo>
                  <a:pt x="212801" y="1016596"/>
                </a:lnTo>
                <a:lnTo>
                  <a:pt x="217347" y="1025486"/>
                </a:lnTo>
                <a:lnTo>
                  <a:pt x="221716" y="1030566"/>
                </a:lnTo>
                <a:lnTo>
                  <a:pt x="223418" y="1036916"/>
                </a:lnTo>
                <a:lnTo>
                  <a:pt x="223405" y="1047076"/>
                </a:lnTo>
                <a:lnTo>
                  <a:pt x="223278" y="1088986"/>
                </a:lnTo>
                <a:lnTo>
                  <a:pt x="223037" y="1090256"/>
                </a:lnTo>
                <a:lnTo>
                  <a:pt x="222897" y="1091526"/>
                </a:lnTo>
                <a:lnTo>
                  <a:pt x="221361" y="1092796"/>
                </a:lnTo>
                <a:lnTo>
                  <a:pt x="216293" y="1083906"/>
                </a:lnTo>
                <a:lnTo>
                  <a:pt x="211175" y="1075016"/>
                </a:lnTo>
                <a:lnTo>
                  <a:pt x="206260" y="1067396"/>
                </a:lnTo>
                <a:lnTo>
                  <a:pt x="201790" y="1058506"/>
                </a:lnTo>
                <a:lnTo>
                  <a:pt x="195224" y="1043266"/>
                </a:lnTo>
                <a:lnTo>
                  <a:pt x="188950" y="1029296"/>
                </a:lnTo>
                <a:lnTo>
                  <a:pt x="184873" y="1019136"/>
                </a:lnTo>
                <a:lnTo>
                  <a:pt x="182841" y="1014056"/>
                </a:lnTo>
                <a:lnTo>
                  <a:pt x="173939" y="992466"/>
                </a:lnTo>
                <a:lnTo>
                  <a:pt x="169392" y="988656"/>
                </a:lnTo>
                <a:lnTo>
                  <a:pt x="149974" y="987386"/>
                </a:lnTo>
                <a:lnTo>
                  <a:pt x="126288" y="987386"/>
                </a:lnTo>
                <a:lnTo>
                  <a:pt x="114465" y="988656"/>
                </a:lnTo>
                <a:lnTo>
                  <a:pt x="97104" y="992466"/>
                </a:lnTo>
                <a:lnTo>
                  <a:pt x="85585" y="1002626"/>
                </a:lnTo>
                <a:lnTo>
                  <a:pt x="80772" y="1016596"/>
                </a:lnTo>
                <a:lnTo>
                  <a:pt x="83540" y="1034376"/>
                </a:lnTo>
                <a:lnTo>
                  <a:pt x="88950" y="1048346"/>
                </a:lnTo>
                <a:lnTo>
                  <a:pt x="94564" y="1063586"/>
                </a:lnTo>
                <a:lnTo>
                  <a:pt x="121564" y="1120736"/>
                </a:lnTo>
                <a:lnTo>
                  <a:pt x="158496" y="1171536"/>
                </a:lnTo>
                <a:lnTo>
                  <a:pt x="205994" y="1213446"/>
                </a:lnTo>
                <a:lnTo>
                  <a:pt x="261454" y="1236306"/>
                </a:lnTo>
                <a:lnTo>
                  <a:pt x="292798" y="1237576"/>
                </a:lnTo>
                <a:lnTo>
                  <a:pt x="307479" y="1235036"/>
                </a:lnTo>
                <a:lnTo>
                  <a:pt x="318350" y="1227416"/>
                </a:lnTo>
                <a:lnTo>
                  <a:pt x="325094" y="1217256"/>
                </a:lnTo>
                <a:lnTo>
                  <a:pt x="326847" y="1205826"/>
                </a:lnTo>
                <a:lnTo>
                  <a:pt x="327431" y="1202016"/>
                </a:lnTo>
                <a:lnTo>
                  <a:pt x="327431" y="1172806"/>
                </a:lnTo>
                <a:lnTo>
                  <a:pt x="329920" y="1174076"/>
                </a:lnTo>
                <a:lnTo>
                  <a:pt x="354279" y="1196936"/>
                </a:lnTo>
                <a:lnTo>
                  <a:pt x="365226" y="1208366"/>
                </a:lnTo>
                <a:lnTo>
                  <a:pt x="376351" y="1218526"/>
                </a:lnTo>
                <a:lnTo>
                  <a:pt x="413334" y="1236306"/>
                </a:lnTo>
                <a:lnTo>
                  <a:pt x="430390" y="1238846"/>
                </a:lnTo>
                <a:lnTo>
                  <a:pt x="464820" y="1236306"/>
                </a:lnTo>
                <a:lnTo>
                  <a:pt x="476694" y="1232496"/>
                </a:lnTo>
                <a:lnTo>
                  <a:pt x="484352" y="1224876"/>
                </a:lnTo>
                <a:lnTo>
                  <a:pt x="487159" y="1214716"/>
                </a:lnTo>
                <a:close/>
              </a:path>
              <a:path w="568325" h="1378584">
                <a:moveTo>
                  <a:pt x="550443" y="1166456"/>
                </a:moveTo>
                <a:lnTo>
                  <a:pt x="550316" y="1019136"/>
                </a:lnTo>
                <a:lnTo>
                  <a:pt x="543394" y="949286"/>
                </a:lnTo>
                <a:lnTo>
                  <a:pt x="524713" y="911186"/>
                </a:lnTo>
                <a:lnTo>
                  <a:pt x="519150" y="905040"/>
                </a:lnTo>
                <a:lnTo>
                  <a:pt x="519150" y="1146136"/>
                </a:lnTo>
                <a:lnTo>
                  <a:pt x="519023" y="1231226"/>
                </a:lnTo>
                <a:lnTo>
                  <a:pt x="511467" y="1271866"/>
                </a:lnTo>
                <a:lnTo>
                  <a:pt x="490715" y="1307426"/>
                </a:lnTo>
                <a:lnTo>
                  <a:pt x="459257" y="1332826"/>
                </a:lnTo>
                <a:lnTo>
                  <a:pt x="419582" y="1346796"/>
                </a:lnTo>
                <a:lnTo>
                  <a:pt x="413448" y="1348066"/>
                </a:lnTo>
                <a:lnTo>
                  <a:pt x="166687" y="1348066"/>
                </a:lnTo>
                <a:lnTo>
                  <a:pt x="124942" y="1340446"/>
                </a:lnTo>
                <a:lnTo>
                  <a:pt x="89814" y="1320126"/>
                </a:lnTo>
                <a:lnTo>
                  <a:pt x="63944" y="1288376"/>
                </a:lnTo>
                <a:lnTo>
                  <a:pt x="49936" y="1249006"/>
                </a:lnTo>
                <a:lnTo>
                  <a:pt x="48539" y="1166456"/>
                </a:lnTo>
                <a:lnTo>
                  <a:pt x="48552" y="995006"/>
                </a:lnTo>
                <a:lnTo>
                  <a:pt x="55930" y="954366"/>
                </a:lnTo>
                <a:lnTo>
                  <a:pt x="76466" y="918806"/>
                </a:lnTo>
                <a:lnTo>
                  <a:pt x="107835" y="893406"/>
                </a:lnTo>
                <a:lnTo>
                  <a:pt x="147764" y="879436"/>
                </a:lnTo>
                <a:lnTo>
                  <a:pt x="154406" y="878166"/>
                </a:lnTo>
                <a:lnTo>
                  <a:pt x="161239" y="878166"/>
                </a:lnTo>
                <a:lnTo>
                  <a:pt x="197002" y="876896"/>
                </a:lnTo>
                <a:lnTo>
                  <a:pt x="401180" y="876896"/>
                </a:lnTo>
                <a:lnTo>
                  <a:pt x="441109" y="884516"/>
                </a:lnTo>
                <a:lnTo>
                  <a:pt x="475145" y="903566"/>
                </a:lnTo>
                <a:lnTo>
                  <a:pt x="500951" y="932776"/>
                </a:lnTo>
                <a:lnTo>
                  <a:pt x="516255" y="969606"/>
                </a:lnTo>
                <a:lnTo>
                  <a:pt x="519023" y="1024216"/>
                </a:lnTo>
                <a:lnTo>
                  <a:pt x="519150" y="1146136"/>
                </a:lnTo>
                <a:lnTo>
                  <a:pt x="519150" y="905040"/>
                </a:lnTo>
                <a:lnTo>
                  <a:pt x="496036" y="879436"/>
                </a:lnTo>
                <a:lnTo>
                  <a:pt x="491705" y="876896"/>
                </a:lnTo>
                <a:lnTo>
                  <a:pt x="459257" y="857846"/>
                </a:lnTo>
                <a:lnTo>
                  <a:pt x="416267" y="847686"/>
                </a:lnTo>
                <a:lnTo>
                  <a:pt x="411454" y="846416"/>
                </a:lnTo>
                <a:lnTo>
                  <a:pt x="165976" y="846416"/>
                </a:lnTo>
                <a:lnTo>
                  <a:pt x="117170" y="854036"/>
                </a:lnTo>
                <a:lnTo>
                  <a:pt x="75031" y="876896"/>
                </a:lnTo>
                <a:lnTo>
                  <a:pt x="42405" y="912456"/>
                </a:lnTo>
                <a:lnTo>
                  <a:pt x="22174" y="956906"/>
                </a:lnTo>
                <a:lnTo>
                  <a:pt x="18427" y="975956"/>
                </a:lnTo>
                <a:lnTo>
                  <a:pt x="17297" y="982306"/>
                </a:lnTo>
                <a:lnTo>
                  <a:pt x="17297" y="1242656"/>
                </a:lnTo>
                <a:lnTo>
                  <a:pt x="18732" y="1250276"/>
                </a:lnTo>
                <a:lnTo>
                  <a:pt x="20116" y="1257896"/>
                </a:lnTo>
                <a:lnTo>
                  <a:pt x="41757" y="1312506"/>
                </a:lnTo>
                <a:lnTo>
                  <a:pt x="70561" y="1344256"/>
                </a:lnTo>
                <a:lnTo>
                  <a:pt x="107378" y="1367116"/>
                </a:lnTo>
                <a:lnTo>
                  <a:pt x="149682" y="1378546"/>
                </a:lnTo>
                <a:lnTo>
                  <a:pt x="420446" y="1378546"/>
                </a:lnTo>
                <a:lnTo>
                  <a:pt x="484263" y="1354416"/>
                </a:lnTo>
                <a:lnTo>
                  <a:pt x="519087" y="1321396"/>
                </a:lnTo>
                <a:lnTo>
                  <a:pt x="541883" y="1280756"/>
                </a:lnTo>
                <a:lnTo>
                  <a:pt x="550202" y="1232496"/>
                </a:lnTo>
                <a:lnTo>
                  <a:pt x="550316" y="1203286"/>
                </a:lnTo>
                <a:lnTo>
                  <a:pt x="550443" y="1166456"/>
                </a:lnTo>
                <a:close/>
              </a:path>
              <a:path w="568325" h="1378584">
                <a:moveTo>
                  <a:pt x="567804" y="284480"/>
                </a:moveTo>
                <a:lnTo>
                  <a:pt x="567296" y="278130"/>
                </a:lnTo>
                <a:lnTo>
                  <a:pt x="564095" y="238760"/>
                </a:lnTo>
                <a:lnTo>
                  <a:pt x="553339" y="194310"/>
                </a:lnTo>
                <a:lnTo>
                  <a:pt x="549986" y="186397"/>
                </a:lnTo>
                <a:lnTo>
                  <a:pt x="549986" y="278130"/>
                </a:lnTo>
                <a:lnTo>
                  <a:pt x="549884" y="295910"/>
                </a:lnTo>
                <a:lnTo>
                  <a:pt x="544690" y="337820"/>
                </a:lnTo>
                <a:lnTo>
                  <a:pt x="533044" y="378460"/>
                </a:lnTo>
                <a:lnTo>
                  <a:pt x="515493" y="415290"/>
                </a:lnTo>
                <a:lnTo>
                  <a:pt x="492582" y="449580"/>
                </a:lnTo>
                <a:lnTo>
                  <a:pt x="480085" y="442683"/>
                </a:lnTo>
                <a:lnTo>
                  <a:pt x="480085" y="464820"/>
                </a:lnTo>
                <a:lnTo>
                  <a:pt x="452323" y="490220"/>
                </a:lnTo>
                <a:lnTo>
                  <a:pt x="421017" y="513080"/>
                </a:lnTo>
                <a:lnTo>
                  <a:pt x="386613" y="529590"/>
                </a:lnTo>
                <a:lnTo>
                  <a:pt x="349554" y="542290"/>
                </a:lnTo>
                <a:lnTo>
                  <a:pt x="363054" y="530860"/>
                </a:lnTo>
                <a:lnTo>
                  <a:pt x="375754" y="515620"/>
                </a:lnTo>
                <a:lnTo>
                  <a:pt x="398500" y="481330"/>
                </a:lnTo>
                <a:lnTo>
                  <a:pt x="418871" y="435610"/>
                </a:lnTo>
                <a:lnTo>
                  <a:pt x="434924" y="441960"/>
                </a:lnTo>
                <a:lnTo>
                  <a:pt x="450494" y="448310"/>
                </a:lnTo>
                <a:lnTo>
                  <a:pt x="465556" y="455930"/>
                </a:lnTo>
                <a:lnTo>
                  <a:pt x="480085" y="464820"/>
                </a:lnTo>
                <a:lnTo>
                  <a:pt x="480085" y="442683"/>
                </a:lnTo>
                <a:lnTo>
                  <a:pt x="476478" y="440690"/>
                </a:lnTo>
                <a:lnTo>
                  <a:pt x="465328" y="435610"/>
                </a:lnTo>
                <a:lnTo>
                  <a:pt x="459752" y="433070"/>
                </a:lnTo>
                <a:lnTo>
                  <a:pt x="442442" y="425450"/>
                </a:lnTo>
                <a:lnTo>
                  <a:pt x="424573" y="419100"/>
                </a:lnTo>
                <a:lnTo>
                  <a:pt x="428002" y="406400"/>
                </a:lnTo>
                <a:lnTo>
                  <a:pt x="433908" y="382270"/>
                </a:lnTo>
                <a:lnTo>
                  <a:pt x="436372" y="368300"/>
                </a:lnTo>
                <a:lnTo>
                  <a:pt x="484809" y="368300"/>
                </a:lnTo>
                <a:lnTo>
                  <a:pt x="515493" y="337820"/>
                </a:lnTo>
                <a:lnTo>
                  <a:pt x="516293" y="325120"/>
                </a:lnTo>
                <a:lnTo>
                  <a:pt x="516293" y="306070"/>
                </a:lnTo>
                <a:lnTo>
                  <a:pt x="516293" y="295910"/>
                </a:lnTo>
                <a:lnTo>
                  <a:pt x="549884" y="295910"/>
                </a:lnTo>
                <a:lnTo>
                  <a:pt x="549884" y="278130"/>
                </a:lnTo>
                <a:lnTo>
                  <a:pt x="516293" y="278130"/>
                </a:lnTo>
                <a:lnTo>
                  <a:pt x="516293" y="247650"/>
                </a:lnTo>
                <a:lnTo>
                  <a:pt x="498894" y="207010"/>
                </a:lnTo>
                <a:lnTo>
                  <a:pt x="484809" y="200660"/>
                </a:lnTo>
                <a:lnTo>
                  <a:pt x="453593" y="200660"/>
                </a:lnTo>
                <a:lnTo>
                  <a:pt x="453593" y="312420"/>
                </a:lnTo>
                <a:lnTo>
                  <a:pt x="453593" y="318770"/>
                </a:lnTo>
                <a:lnTo>
                  <a:pt x="452628" y="320040"/>
                </a:lnTo>
                <a:lnTo>
                  <a:pt x="448805" y="323850"/>
                </a:lnTo>
                <a:lnTo>
                  <a:pt x="446493" y="325120"/>
                </a:lnTo>
                <a:lnTo>
                  <a:pt x="441109" y="325120"/>
                </a:lnTo>
                <a:lnTo>
                  <a:pt x="438835" y="323850"/>
                </a:lnTo>
                <a:lnTo>
                  <a:pt x="436956" y="322580"/>
                </a:lnTo>
                <a:lnTo>
                  <a:pt x="434124" y="318770"/>
                </a:lnTo>
                <a:lnTo>
                  <a:pt x="434124" y="312420"/>
                </a:lnTo>
                <a:lnTo>
                  <a:pt x="435063" y="309880"/>
                </a:lnTo>
                <a:lnTo>
                  <a:pt x="438835" y="306070"/>
                </a:lnTo>
                <a:lnTo>
                  <a:pt x="448881" y="306070"/>
                </a:lnTo>
                <a:lnTo>
                  <a:pt x="450773" y="308610"/>
                </a:lnTo>
                <a:lnTo>
                  <a:pt x="452640" y="309880"/>
                </a:lnTo>
                <a:lnTo>
                  <a:pt x="453593" y="312420"/>
                </a:lnTo>
                <a:lnTo>
                  <a:pt x="453593" y="200660"/>
                </a:lnTo>
                <a:lnTo>
                  <a:pt x="443839" y="200660"/>
                </a:lnTo>
                <a:lnTo>
                  <a:pt x="443839" y="247650"/>
                </a:lnTo>
                <a:lnTo>
                  <a:pt x="418884" y="310426"/>
                </a:lnTo>
                <a:lnTo>
                  <a:pt x="418884" y="368300"/>
                </a:lnTo>
                <a:lnTo>
                  <a:pt x="416623" y="379730"/>
                </a:lnTo>
                <a:lnTo>
                  <a:pt x="414070" y="391160"/>
                </a:lnTo>
                <a:lnTo>
                  <a:pt x="411251" y="402590"/>
                </a:lnTo>
                <a:lnTo>
                  <a:pt x="408165" y="414020"/>
                </a:lnTo>
                <a:lnTo>
                  <a:pt x="403567" y="412750"/>
                </a:lnTo>
                <a:lnTo>
                  <a:pt x="402501" y="412457"/>
                </a:lnTo>
                <a:lnTo>
                  <a:pt x="402501" y="430530"/>
                </a:lnTo>
                <a:lnTo>
                  <a:pt x="398183" y="441960"/>
                </a:lnTo>
                <a:lnTo>
                  <a:pt x="364109" y="502920"/>
                </a:lnTo>
                <a:lnTo>
                  <a:pt x="318338" y="541020"/>
                </a:lnTo>
                <a:lnTo>
                  <a:pt x="292773" y="548640"/>
                </a:lnTo>
                <a:lnTo>
                  <a:pt x="292773" y="414020"/>
                </a:lnTo>
                <a:lnTo>
                  <a:pt x="321373" y="415290"/>
                </a:lnTo>
                <a:lnTo>
                  <a:pt x="349262" y="419100"/>
                </a:lnTo>
                <a:lnTo>
                  <a:pt x="376339" y="424180"/>
                </a:lnTo>
                <a:lnTo>
                  <a:pt x="402501" y="430530"/>
                </a:lnTo>
                <a:lnTo>
                  <a:pt x="402501" y="412457"/>
                </a:lnTo>
                <a:lnTo>
                  <a:pt x="380619" y="406400"/>
                </a:lnTo>
                <a:lnTo>
                  <a:pt x="352145" y="401320"/>
                </a:lnTo>
                <a:lnTo>
                  <a:pt x="322834" y="397510"/>
                </a:lnTo>
                <a:lnTo>
                  <a:pt x="292773" y="396240"/>
                </a:lnTo>
                <a:lnTo>
                  <a:pt x="292773" y="368300"/>
                </a:lnTo>
                <a:lnTo>
                  <a:pt x="418884" y="368300"/>
                </a:lnTo>
                <a:lnTo>
                  <a:pt x="418884" y="310426"/>
                </a:lnTo>
                <a:lnTo>
                  <a:pt x="413042" y="325120"/>
                </a:lnTo>
                <a:lnTo>
                  <a:pt x="405130" y="325120"/>
                </a:lnTo>
                <a:lnTo>
                  <a:pt x="388010" y="276860"/>
                </a:lnTo>
                <a:lnTo>
                  <a:pt x="370713" y="325120"/>
                </a:lnTo>
                <a:lnTo>
                  <a:pt x="362953" y="325120"/>
                </a:lnTo>
                <a:lnTo>
                  <a:pt x="333527" y="251180"/>
                </a:lnTo>
                <a:lnTo>
                  <a:pt x="304088" y="325120"/>
                </a:lnTo>
                <a:lnTo>
                  <a:pt x="296151" y="325120"/>
                </a:lnTo>
                <a:lnTo>
                  <a:pt x="279031" y="276860"/>
                </a:lnTo>
                <a:lnTo>
                  <a:pt x="275056" y="287997"/>
                </a:lnTo>
                <a:lnTo>
                  <a:pt x="275056" y="368300"/>
                </a:lnTo>
                <a:lnTo>
                  <a:pt x="275056" y="396240"/>
                </a:lnTo>
                <a:lnTo>
                  <a:pt x="275056" y="414020"/>
                </a:lnTo>
                <a:lnTo>
                  <a:pt x="275056" y="548640"/>
                </a:lnTo>
                <a:lnTo>
                  <a:pt x="258406" y="543560"/>
                </a:lnTo>
                <a:lnTo>
                  <a:pt x="250088" y="541020"/>
                </a:lnTo>
                <a:lnTo>
                  <a:pt x="226707" y="525780"/>
                </a:lnTo>
                <a:lnTo>
                  <a:pt x="221234" y="519925"/>
                </a:lnTo>
                <a:lnTo>
                  <a:pt x="221234" y="543560"/>
                </a:lnTo>
                <a:lnTo>
                  <a:pt x="183299" y="530860"/>
                </a:lnTo>
                <a:lnTo>
                  <a:pt x="148082" y="513080"/>
                </a:lnTo>
                <a:lnTo>
                  <a:pt x="116078" y="491490"/>
                </a:lnTo>
                <a:lnTo>
                  <a:pt x="87744" y="464820"/>
                </a:lnTo>
                <a:lnTo>
                  <a:pt x="102679" y="455930"/>
                </a:lnTo>
                <a:lnTo>
                  <a:pt x="115608" y="449580"/>
                </a:lnTo>
                <a:lnTo>
                  <a:pt x="118198" y="448310"/>
                </a:lnTo>
                <a:lnTo>
                  <a:pt x="134239" y="441960"/>
                </a:lnTo>
                <a:lnTo>
                  <a:pt x="150787" y="435610"/>
                </a:lnTo>
                <a:lnTo>
                  <a:pt x="155422" y="448310"/>
                </a:lnTo>
                <a:lnTo>
                  <a:pt x="160401" y="459740"/>
                </a:lnTo>
                <a:lnTo>
                  <a:pt x="182448" y="500380"/>
                </a:lnTo>
                <a:lnTo>
                  <a:pt x="207454" y="530860"/>
                </a:lnTo>
                <a:lnTo>
                  <a:pt x="221234" y="543560"/>
                </a:lnTo>
                <a:lnTo>
                  <a:pt x="221234" y="519925"/>
                </a:lnTo>
                <a:lnTo>
                  <a:pt x="205346" y="502920"/>
                </a:lnTo>
                <a:lnTo>
                  <a:pt x="186436" y="473710"/>
                </a:lnTo>
                <a:lnTo>
                  <a:pt x="181165" y="463550"/>
                </a:lnTo>
                <a:lnTo>
                  <a:pt x="176187" y="453390"/>
                </a:lnTo>
                <a:lnTo>
                  <a:pt x="171513" y="441960"/>
                </a:lnTo>
                <a:lnTo>
                  <a:pt x="169100" y="435610"/>
                </a:lnTo>
                <a:lnTo>
                  <a:pt x="167157" y="430530"/>
                </a:lnTo>
                <a:lnTo>
                  <a:pt x="192913" y="422910"/>
                </a:lnTo>
                <a:lnTo>
                  <a:pt x="219544" y="417830"/>
                </a:lnTo>
                <a:lnTo>
                  <a:pt x="246951" y="415290"/>
                </a:lnTo>
                <a:lnTo>
                  <a:pt x="275056" y="414020"/>
                </a:lnTo>
                <a:lnTo>
                  <a:pt x="275056" y="396240"/>
                </a:lnTo>
                <a:lnTo>
                  <a:pt x="245516" y="397510"/>
                </a:lnTo>
                <a:lnTo>
                  <a:pt x="216687" y="401320"/>
                </a:lnTo>
                <a:lnTo>
                  <a:pt x="188658" y="406400"/>
                </a:lnTo>
                <a:lnTo>
                  <a:pt x="161518" y="412750"/>
                </a:lnTo>
                <a:lnTo>
                  <a:pt x="158483" y="402590"/>
                </a:lnTo>
                <a:lnTo>
                  <a:pt x="155714" y="391160"/>
                </a:lnTo>
                <a:lnTo>
                  <a:pt x="153200" y="379730"/>
                </a:lnTo>
                <a:lnTo>
                  <a:pt x="150964" y="368300"/>
                </a:lnTo>
                <a:lnTo>
                  <a:pt x="275056" y="368300"/>
                </a:lnTo>
                <a:lnTo>
                  <a:pt x="275056" y="287997"/>
                </a:lnTo>
                <a:lnTo>
                  <a:pt x="261797" y="325120"/>
                </a:lnTo>
                <a:lnTo>
                  <a:pt x="254000" y="325120"/>
                </a:lnTo>
                <a:lnTo>
                  <a:pt x="224548" y="251155"/>
                </a:lnTo>
                <a:lnTo>
                  <a:pt x="195122" y="325120"/>
                </a:lnTo>
                <a:lnTo>
                  <a:pt x="187198" y="325120"/>
                </a:lnTo>
                <a:lnTo>
                  <a:pt x="170091" y="276860"/>
                </a:lnTo>
                <a:lnTo>
                  <a:pt x="152819" y="325120"/>
                </a:lnTo>
                <a:lnTo>
                  <a:pt x="145097" y="325120"/>
                </a:lnTo>
                <a:lnTo>
                  <a:pt x="145097" y="417830"/>
                </a:lnTo>
                <a:lnTo>
                  <a:pt x="126733" y="425450"/>
                </a:lnTo>
                <a:lnTo>
                  <a:pt x="108940" y="431800"/>
                </a:lnTo>
                <a:lnTo>
                  <a:pt x="91770" y="440690"/>
                </a:lnTo>
                <a:lnTo>
                  <a:pt x="75247" y="449580"/>
                </a:lnTo>
                <a:lnTo>
                  <a:pt x="52336" y="415290"/>
                </a:lnTo>
                <a:lnTo>
                  <a:pt x="34798" y="378460"/>
                </a:lnTo>
                <a:lnTo>
                  <a:pt x="23152" y="337820"/>
                </a:lnTo>
                <a:lnTo>
                  <a:pt x="17957" y="295910"/>
                </a:lnTo>
                <a:lnTo>
                  <a:pt x="51536" y="295910"/>
                </a:lnTo>
                <a:lnTo>
                  <a:pt x="51650" y="330200"/>
                </a:lnTo>
                <a:lnTo>
                  <a:pt x="52336" y="337820"/>
                </a:lnTo>
                <a:lnTo>
                  <a:pt x="83007" y="368300"/>
                </a:lnTo>
                <a:lnTo>
                  <a:pt x="133489" y="368300"/>
                </a:lnTo>
                <a:lnTo>
                  <a:pt x="135915" y="381000"/>
                </a:lnTo>
                <a:lnTo>
                  <a:pt x="138658" y="393700"/>
                </a:lnTo>
                <a:lnTo>
                  <a:pt x="141732" y="406400"/>
                </a:lnTo>
                <a:lnTo>
                  <a:pt x="145097" y="417830"/>
                </a:lnTo>
                <a:lnTo>
                  <a:pt x="145097" y="325120"/>
                </a:lnTo>
                <a:lnTo>
                  <a:pt x="133413" y="295910"/>
                </a:lnTo>
                <a:lnTo>
                  <a:pt x="126339" y="278130"/>
                </a:lnTo>
                <a:lnTo>
                  <a:pt x="114223" y="247650"/>
                </a:lnTo>
                <a:lnTo>
                  <a:pt x="134035" y="247650"/>
                </a:lnTo>
                <a:lnTo>
                  <a:pt x="148793" y="289560"/>
                </a:lnTo>
                <a:lnTo>
                  <a:pt x="163741" y="247650"/>
                </a:lnTo>
                <a:lnTo>
                  <a:pt x="176390" y="247650"/>
                </a:lnTo>
                <a:lnTo>
                  <a:pt x="191350" y="289560"/>
                </a:lnTo>
                <a:lnTo>
                  <a:pt x="206019" y="247650"/>
                </a:lnTo>
                <a:lnTo>
                  <a:pt x="223151" y="247650"/>
                </a:lnTo>
                <a:lnTo>
                  <a:pt x="224548" y="251155"/>
                </a:lnTo>
                <a:lnTo>
                  <a:pt x="225945" y="247650"/>
                </a:lnTo>
                <a:lnTo>
                  <a:pt x="242963" y="247650"/>
                </a:lnTo>
                <a:lnTo>
                  <a:pt x="257759" y="289560"/>
                </a:lnTo>
                <a:lnTo>
                  <a:pt x="272681" y="247650"/>
                </a:lnTo>
                <a:lnTo>
                  <a:pt x="285356" y="247650"/>
                </a:lnTo>
                <a:lnTo>
                  <a:pt x="300304" y="289560"/>
                </a:lnTo>
                <a:lnTo>
                  <a:pt x="314972" y="247650"/>
                </a:lnTo>
                <a:lnTo>
                  <a:pt x="332117" y="247650"/>
                </a:lnTo>
                <a:lnTo>
                  <a:pt x="333527" y="251180"/>
                </a:lnTo>
                <a:lnTo>
                  <a:pt x="334924" y="247650"/>
                </a:lnTo>
                <a:lnTo>
                  <a:pt x="351929" y="247650"/>
                </a:lnTo>
                <a:lnTo>
                  <a:pt x="366712" y="289560"/>
                </a:lnTo>
                <a:lnTo>
                  <a:pt x="381660" y="247650"/>
                </a:lnTo>
                <a:lnTo>
                  <a:pt x="394322" y="247650"/>
                </a:lnTo>
                <a:lnTo>
                  <a:pt x="409270" y="289560"/>
                </a:lnTo>
                <a:lnTo>
                  <a:pt x="423938" y="247650"/>
                </a:lnTo>
                <a:lnTo>
                  <a:pt x="443839" y="247650"/>
                </a:lnTo>
                <a:lnTo>
                  <a:pt x="443839" y="200660"/>
                </a:lnTo>
                <a:lnTo>
                  <a:pt x="436372" y="200660"/>
                </a:lnTo>
                <a:lnTo>
                  <a:pt x="433908" y="186690"/>
                </a:lnTo>
                <a:lnTo>
                  <a:pt x="431126" y="173990"/>
                </a:lnTo>
                <a:lnTo>
                  <a:pt x="428002" y="162560"/>
                </a:lnTo>
                <a:lnTo>
                  <a:pt x="424573" y="149860"/>
                </a:lnTo>
                <a:lnTo>
                  <a:pt x="442442" y="143510"/>
                </a:lnTo>
                <a:lnTo>
                  <a:pt x="459752" y="135890"/>
                </a:lnTo>
                <a:lnTo>
                  <a:pt x="465328" y="133350"/>
                </a:lnTo>
                <a:lnTo>
                  <a:pt x="476478" y="128270"/>
                </a:lnTo>
                <a:lnTo>
                  <a:pt x="515975" y="153670"/>
                </a:lnTo>
                <a:lnTo>
                  <a:pt x="533730" y="191770"/>
                </a:lnTo>
                <a:lnTo>
                  <a:pt x="545274" y="233680"/>
                </a:lnTo>
                <a:lnTo>
                  <a:pt x="549986" y="278130"/>
                </a:lnTo>
                <a:lnTo>
                  <a:pt x="549986" y="186397"/>
                </a:lnTo>
                <a:lnTo>
                  <a:pt x="536117" y="153670"/>
                </a:lnTo>
                <a:lnTo>
                  <a:pt x="514629" y="119380"/>
                </a:lnTo>
                <a:lnTo>
                  <a:pt x="513041" y="116840"/>
                </a:lnTo>
                <a:lnTo>
                  <a:pt x="484657" y="83820"/>
                </a:lnTo>
                <a:lnTo>
                  <a:pt x="480085" y="79959"/>
                </a:lnTo>
                <a:lnTo>
                  <a:pt x="480085" y="104140"/>
                </a:lnTo>
                <a:lnTo>
                  <a:pt x="465556" y="113030"/>
                </a:lnTo>
                <a:lnTo>
                  <a:pt x="450494" y="119380"/>
                </a:lnTo>
                <a:lnTo>
                  <a:pt x="434924" y="127000"/>
                </a:lnTo>
                <a:lnTo>
                  <a:pt x="418884" y="133350"/>
                </a:lnTo>
                <a:lnTo>
                  <a:pt x="418884" y="200660"/>
                </a:lnTo>
                <a:lnTo>
                  <a:pt x="292773" y="200660"/>
                </a:lnTo>
                <a:lnTo>
                  <a:pt x="292773" y="172720"/>
                </a:lnTo>
                <a:lnTo>
                  <a:pt x="322834" y="171450"/>
                </a:lnTo>
                <a:lnTo>
                  <a:pt x="352145" y="167640"/>
                </a:lnTo>
                <a:lnTo>
                  <a:pt x="380619" y="162560"/>
                </a:lnTo>
                <a:lnTo>
                  <a:pt x="403567" y="156210"/>
                </a:lnTo>
                <a:lnTo>
                  <a:pt x="408165" y="154940"/>
                </a:lnTo>
                <a:lnTo>
                  <a:pt x="411238" y="166370"/>
                </a:lnTo>
                <a:lnTo>
                  <a:pt x="414070" y="177800"/>
                </a:lnTo>
                <a:lnTo>
                  <a:pt x="416623" y="187960"/>
                </a:lnTo>
                <a:lnTo>
                  <a:pt x="418884" y="200660"/>
                </a:lnTo>
                <a:lnTo>
                  <a:pt x="418884" y="133350"/>
                </a:lnTo>
                <a:lnTo>
                  <a:pt x="414274" y="120650"/>
                </a:lnTo>
                <a:lnTo>
                  <a:pt x="409333" y="109220"/>
                </a:lnTo>
                <a:lnTo>
                  <a:pt x="404075" y="97790"/>
                </a:lnTo>
                <a:lnTo>
                  <a:pt x="402501" y="94564"/>
                </a:lnTo>
                <a:lnTo>
                  <a:pt x="402501" y="138430"/>
                </a:lnTo>
                <a:lnTo>
                  <a:pt x="376339" y="144780"/>
                </a:lnTo>
                <a:lnTo>
                  <a:pt x="349262" y="149860"/>
                </a:lnTo>
                <a:lnTo>
                  <a:pt x="321373" y="153670"/>
                </a:lnTo>
                <a:lnTo>
                  <a:pt x="292773" y="154940"/>
                </a:lnTo>
                <a:lnTo>
                  <a:pt x="292773" y="20320"/>
                </a:lnTo>
                <a:lnTo>
                  <a:pt x="342265" y="43180"/>
                </a:lnTo>
                <a:lnTo>
                  <a:pt x="383413" y="95250"/>
                </a:lnTo>
                <a:lnTo>
                  <a:pt x="402501" y="138430"/>
                </a:lnTo>
                <a:lnTo>
                  <a:pt x="402501" y="94564"/>
                </a:lnTo>
                <a:lnTo>
                  <a:pt x="375754" y="52070"/>
                </a:lnTo>
                <a:lnTo>
                  <a:pt x="349554" y="26670"/>
                </a:lnTo>
                <a:lnTo>
                  <a:pt x="386613" y="39370"/>
                </a:lnTo>
                <a:lnTo>
                  <a:pt x="421017" y="55880"/>
                </a:lnTo>
                <a:lnTo>
                  <a:pt x="452323" y="78740"/>
                </a:lnTo>
                <a:lnTo>
                  <a:pt x="480085" y="104140"/>
                </a:lnTo>
                <a:lnTo>
                  <a:pt x="480085" y="79959"/>
                </a:lnTo>
                <a:lnTo>
                  <a:pt x="451586" y="55880"/>
                </a:lnTo>
                <a:lnTo>
                  <a:pt x="414388" y="31750"/>
                </a:lnTo>
                <a:lnTo>
                  <a:pt x="401853" y="26670"/>
                </a:lnTo>
                <a:lnTo>
                  <a:pt x="386181" y="20320"/>
                </a:lnTo>
                <a:lnTo>
                  <a:pt x="373646" y="15240"/>
                </a:lnTo>
                <a:lnTo>
                  <a:pt x="329958" y="3810"/>
                </a:lnTo>
                <a:lnTo>
                  <a:pt x="283908" y="0"/>
                </a:lnTo>
                <a:lnTo>
                  <a:pt x="275056" y="736"/>
                </a:lnTo>
                <a:lnTo>
                  <a:pt x="275056" y="20320"/>
                </a:lnTo>
                <a:lnTo>
                  <a:pt x="275056" y="154940"/>
                </a:lnTo>
                <a:lnTo>
                  <a:pt x="275056" y="172720"/>
                </a:lnTo>
                <a:lnTo>
                  <a:pt x="275056" y="200660"/>
                </a:lnTo>
                <a:lnTo>
                  <a:pt x="150990" y="200660"/>
                </a:lnTo>
                <a:lnTo>
                  <a:pt x="153212" y="189230"/>
                </a:lnTo>
                <a:lnTo>
                  <a:pt x="155714" y="177800"/>
                </a:lnTo>
                <a:lnTo>
                  <a:pt x="158483" y="166370"/>
                </a:lnTo>
                <a:lnTo>
                  <a:pt x="161518" y="156210"/>
                </a:lnTo>
                <a:lnTo>
                  <a:pt x="188658" y="162560"/>
                </a:lnTo>
                <a:lnTo>
                  <a:pt x="216687" y="167640"/>
                </a:lnTo>
                <a:lnTo>
                  <a:pt x="245516" y="171450"/>
                </a:lnTo>
                <a:lnTo>
                  <a:pt x="275056" y="172720"/>
                </a:lnTo>
                <a:lnTo>
                  <a:pt x="275056" y="154940"/>
                </a:lnTo>
                <a:lnTo>
                  <a:pt x="246951" y="153670"/>
                </a:lnTo>
                <a:lnTo>
                  <a:pt x="219544" y="149860"/>
                </a:lnTo>
                <a:lnTo>
                  <a:pt x="192913" y="144780"/>
                </a:lnTo>
                <a:lnTo>
                  <a:pt x="167157" y="138430"/>
                </a:lnTo>
                <a:lnTo>
                  <a:pt x="169100" y="133350"/>
                </a:lnTo>
                <a:lnTo>
                  <a:pt x="171513" y="127000"/>
                </a:lnTo>
                <a:lnTo>
                  <a:pt x="205346" y="66040"/>
                </a:lnTo>
                <a:lnTo>
                  <a:pt x="250088" y="27940"/>
                </a:lnTo>
                <a:lnTo>
                  <a:pt x="275056" y="20320"/>
                </a:lnTo>
                <a:lnTo>
                  <a:pt x="275056" y="736"/>
                </a:lnTo>
                <a:lnTo>
                  <a:pt x="237858" y="3810"/>
                </a:lnTo>
                <a:lnTo>
                  <a:pt x="221234" y="8166"/>
                </a:lnTo>
                <a:lnTo>
                  <a:pt x="221234" y="25400"/>
                </a:lnTo>
                <a:lnTo>
                  <a:pt x="207454" y="38100"/>
                </a:lnTo>
                <a:lnTo>
                  <a:pt x="182448" y="68580"/>
                </a:lnTo>
                <a:lnTo>
                  <a:pt x="160401" y="109220"/>
                </a:lnTo>
                <a:lnTo>
                  <a:pt x="150787" y="133350"/>
                </a:lnTo>
                <a:lnTo>
                  <a:pt x="145097" y="131178"/>
                </a:lnTo>
                <a:lnTo>
                  <a:pt x="145097" y="151130"/>
                </a:lnTo>
                <a:lnTo>
                  <a:pt x="141732" y="162560"/>
                </a:lnTo>
                <a:lnTo>
                  <a:pt x="138658" y="175260"/>
                </a:lnTo>
                <a:lnTo>
                  <a:pt x="135915" y="187960"/>
                </a:lnTo>
                <a:lnTo>
                  <a:pt x="133489" y="200660"/>
                </a:lnTo>
                <a:lnTo>
                  <a:pt x="83007" y="200660"/>
                </a:lnTo>
                <a:lnTo>
                  <a:pt x="52336" y="231140"/>
                </a:lnTo>
                <a:lnTo>
                  <a:pt x="51536" y="278130"/>
                </a:lnTo>
                <a:lnTo>
                  <a:pt x="17818" y="278130"/>
                </a:lnTo>
                <a:lnTo>
                  <a:pt x="22555" y="233680"/>
                </a:lnTo>
                <a:lnTo>
                  <a:pt x="34086" y="191770"/>
                </a:lnTo>
                <a:lnTo>
                  <a:pt x="51841" y="153670"/>
                </a:lnTo>
                <a:lnTo>
                  <a:pt x="75247" y="119380"/>
                </a:lnTo>
                <a:lnTo>
                  <a:pt x="91770" y="128270"/>
                </a:lnTo>
                <a:lnTo>
                  <a:pt x="108940" y="135890"/>
                </a:lnTo>
                <a:lnTo>
                  <a:pt x="126733" y="143510"/>
                </a:lnTo>
                <a:lnTo>
                  <a:pt x="145097" y="151130"/>
                </a:lnTo>
                <a:lnTo>
                  <a:pt x="145097" y="131178"/>
                </a:lnTo>
                <a:lnTo>
                  <a:pt x="134239" y="127000"/>
                </a:lnTo>
                <a:lnTo>
                  <a:pt x="118198" y="120650"/>
                </a:lnTo>
                <a:lnTo>
                  <a:pt x="115608" y="119380"/>
                </a:lnTo>
                <a:lnTo>
                  <a:pt x="102679" y="113030"/>
                </a:lnTo>
                <a:lnTo>
                  <a:pt x="87744" y="104140"/>
                </a:lnTo>
                <a:lnTo>
                  <a:pt x="116078" y="77470"/>
                </a:lnTo>
                <a:lnTo>
                  <a:pt x="148082" y="55880"/>
                </a:lnTo>
                <a:lnTo>
                  <a:pt x="183299" y="38100"/>
                </a:lnTo>
                <a:lnTo>
                  <a:pt x="221234" y="25400"/>
                </a:lnTo>
                <a:lnTo>
                  <a:pt x="221234" y="8166"/>
                </a:lnTo>
                <a:lnTo>
                  <a:pt x="153441" y="31750"/>
                </a:lnTo>
                <a:lnTo>
                  <a:pt x="116243" y="55880"/>
                </a:lnTo>
                <a:lnTo>
                  <a:pt x="83159" y="83820"/>
                </a:lnTo>
                <a:lnTo>
                  <a:pt x="54775" y="116840"/>
                </a:lnTo>
                <a:lnTo>
                  <a:pt x="31686" y="153670"/>
                </a:lnTo>
                <a:lnTo>
                  <a:pt x="14478" y="194310"/>
                </a:lnTo>
                <a:lnTo>
                  <a:pt x="3721" y="238760"/>
                </a:lnTo>
                <a:lnTo>
                  <a:pt x="0" y="284480"/>
                </a:lnTo>
                <a:lnTo>
                  <a:pt x="3721" y="330200"/>
                </a:lnTo>
                <a:lnTo>
                  <a:pt x="14478" y="374650"/>
                </a:lnTo>
                <a:lnTo>
                  <a:pt x="31686" y="415290"/>
                </a:lnTo>
                <a:lnTo>
                  <a:pt x="54775" y="452120"/>
                </a:lnTo>
                <a:lnTo>
                  <a:pt x="83159" y="485140"/>
                </a:lnTo>
                <a:lnTo>
                  <a:pt x="116243" y="513080"/>
                </a:lnTo>
                <a:lnTo>
                  <a:pt x="153441" y="537210"/>
                </a:lnTo>
                <a:lnTo>
                  <a:pt x="194183" y="553720"/>
                </a:lnTo>
                <a:lnTo>
                  <a:pt x="237858" y="565150"/>
                </a:lnTo>
                <a:lnTo>
                  <a:pt x="283908" y="567690"/>
                </a:lnTo>
                <a:lnTo>
                  <a:pt x="329958" y="565150"/>
                </a:lnTo>
                <a:lnTo>
                  <a:pt x="373646" y="553720"/>
                </a:lnTo>
                <a:lnTo>
                  <a:pt x="386181" y="548640"/>
                </a:lnTo>
                <a:lnTo>
                  <a:pt x="401853" y="542290"/>
                </a:lnTo>
                <a:lnTo>
                  <a:pt x="451586" y="513080"/>
                </a:lnTo>
                <a:lnTo>
                  <a:pt x="484657" y="485140"/>
                </a:lnTo>
                <a:lnTo>
                  <a:pt x="513041" y="452120"/>
                </a:lnTo>
                <a:lnTo>
                  <a:pt x="514629" y="449580"/>
                </a:lnTo>
                <a:lnTo>
                  <a:pt x="536117" y="415290"/>
                </a:lnTo>
                <a:lnTo>
                  <a:pt x="553339" y="374650"/>
                </a:lnTo>
                <a:lnTo>
                  <a:pt x="564095" y="330200"/>
                </a:lnTo>
                <a:lnTo>
                  <a:pt x="566877" y="295910"/>
                </a:lnTo>
                <a:lnTo>
                  <a:pt x="567804" y="2844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221662" y="8384598"/>
            <a:ext cx="71596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Lucida Bright" panose="02040602050505020304" pitchFamily="18" charset="0"/>
              </a:rPr>
              <a:t>https://vk.com/agrobusinessperm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>
            <a:spLocks noGrp="1"/>
          </p:cNvSpPr>
          <p:nvPr>
            <p:ph type="title"/>
          </p:nvPr>
        </p:nvSpPr>
        <p:spPr>
          <a:xfrm>
            <a:off x="603680" y="476745"/>
            <a:ext cx="17802225" cy="5537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10"/>
              </a:spcBef>
            </a:pPr>
            <a:r>
              <a:rPr lang="ru-RU" b="1" spc="1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</a:t>
            </a:r>
            <a:r>
              <a:rPr lang="ru-RU" spc="1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1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</a:t>
            </a:r>
            <a:r>
              <a:rPr b="1" spc="1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</a:t>
            </a:r>
            <a:r>
              <a:rPr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семейных</a:t>
            </a:r>
            <a:r>
              <a:rPr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1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ферм</a:t>
            </a:r>
            <a:r>
              <a:rPr lang="ru-RU" b="1" spc="1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основные понятия</a:t>
            </a:r>
            <a:endParaRPr b="1" spc="1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87111" y="6162871"/>
            <a:ext cx="19211041" cy="124649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План расходов на реализацию проекта развития семейной фермы </a:t>
            </a:r>
            <a:r>
              <a:rPr lang="ru-RU" sz="1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перечень затрат на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реализацию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проекта грантополучателя с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указанием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наименований приобретаемого оборудования, объектов, выполняемых работ, оказываемых услуг, их количества, цены, источников финансирования (средств гранта, собственных и заемных средств) 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8408" y="3858681"/>
            <a:ext cx="19211041" cy="201593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3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Проект грантополучателя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документ (бизнес-план), представляемый в региональную конкурсную комиссию Министерства агропромышленного комплекса Пермского края, оформленный в соответствии с требованиями, утвержденными приказом Министерства агропромышленного комплекса Пермского края, в который включаются направления расходов и условия использования грантов, а также плановые показатели деятельности, обязательство по исполнению которых включается </a:t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Соглашение о предоставлении гранта. Проект грантополучателя может быть направлен в Министерство в электронном виде в порядке, установленном Министерством сельского хозяйства Российской Федерации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3680" y="7573282"/>
            <a:ext cx="19211041" cy="163121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3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Плановые показатели деятельности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производственные и экономические показатели, в т.ч.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объем производства и реализации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сельскохозяйственной продукции, выраженный в натуральных и денежных показателях</a:t>
            </a: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количество новых работников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трудоустроенных на постоянную работу, сведения о которых подтверждаются справкой налогового органа,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сохранение созданных рабочих мест в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течение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 менее 5 лет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даты получения гранта, включаемые в проект грантополучателя.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9" name="object 2"/>
          <p:cNvGrpSpPr/>
          <p:nvPr/>
        </p:nvGrpSpPr>
        <p:grpSpPr>
          <a:xfrm>
            <a:off x="303074" y="10707091"/>
            <a:ext cx="1228817" cy="537720"/>
            <a:chOff x="4932809" y="793587"/>
            <a:chExt cx="747395" cy="382905"/>
          </a:xfrm>
        </p:grpSpPr>
        <p:sp>
          <p:nvSpPr>
            <p:cNvPr id="10" name="object 3"/>
            <p:cNvSpPr/>
            <p:nvPr/>
          </p:nvSpPr>
          <p:spPr>
            <a:xfrm>
              <a:off x="4932809" y="793587"/>
              <a:ext cx="747395" cy="382905"/>
            </a:xfrm>
            <a:custGeom>
              <a:avLst/>
              <a:gdLst/>
              <a:ahLst/>
              <a:cxnLst/>
              <a:rect l="l" t="t" r="r" b="b"/>
              <a:pathLst>
                <a:path w="747395" h="382905">
                  <a:moveTo>
                    <a:pt x="564092" y="0"/>
                  </a:moveTo>
                  <a:lnTo>
                    <a:pt x="0" y="0"/>
                  </a:lnTo>
                  <a:lnTo>
                    <a:pt x="0" y="199853"/>
                  </a:lnTo>
                  <a:lnTo>
                    <a:pt x="6556" y="248285"/>
                  </a:lnTo>
                  <a:lnTo>
                    <a:pt x="25041" y="291896"/>
                  </a:lnTo>
                  <a:lnTo>
                    <a:pt x="53678" y="328907"/>
                  </a:lnTo>
                  <a:lnTo>
                    <a:pt x="90690" y="357544"/>
                  </a:lnTo>
                  <a:lnTo>
                    <a:pt x="134300" y="376029"/>
                  </a:lnTo>
                  <a:lnTo>
                    <a:pt x="182732" y="382586"/>
                  </a:lnTo>
                  <a:lnTo>
                    <a:pt x="746827" y="382586"/>
                  </a:lnTo>
                  <a:lnTo>
                    <a:pt x="746827" y="182739"/>
                  </a:lnTo>
                  <a:lnTo>
                    <a:pt x="740270" y="134304"/>
                  </a:lnTo>
                  <a:lnTo>
                    <a:pt x="721785" y="90692"/>
                  </a:lnTo>
                  <a:lnTo>
                    <a:pt x="693148" y="53679"/>
                  </a:lnTo>
                  <a:lnTo>
                    <a:pt x="656136" y="25041"/>
                  </a:lnTo>
                  <a:lnTo>
                    <a:pt x="612525" y="6556"/>
                  </a:lnTo>
                  <a:lnTo>
                    <a:pt x="564092" y="0"/>
                  </a:lnTo>
                  <a:close/>
                </a:path>
              </a:pathLst>
            </a:custGeom>
            <a:solidFill>
              <a:srgbClr val="B0CB1F"/>
            </a:solidFill>
          </p:spPr>
          <p:txBody>
            <a:bodyPr wrap="square" lIns="0" tIns="0" rIns="0" bIns="0" rtlCol="0"/>
            <a:lstStyle/>
            <a:p>
              <a:endParaRPr sz="3200" dirty="0"/>
            </a:p>
          </p:txBody>
        </p:sp>
        <p:sp>
          <p:nvSpPr>
            <p:cNvPr id="11" name="object 4"/>
            <p:cNvSpPr/>
            <p:nvPr/>
          </p:nvSpPr>
          <p:spPr>
            <a:xfrm>
              <a:off x="5063781" y="872092"/>
              <a:ext cx="497205" cy="225425"/>
            </a:xfrm>
            <a:custGeom>
              <a:avLst/>
              <a:gdLst/>
              <a:ahLst/>
              <a:cxnLst/>
              <a:rect l="l" t="t" r="r" b="b"/>
              <a:pathLst>
                <a:path w="497204" h="225425">
                  <a:moveTo>
                    <a:pt x="77064" y="2476"/>
                  </a:moveTo>
                  <a:lnTo>
                    <a:pt x="51379" y="2476"/>
                  </a:lnTo>
                  <a:lnTo>
                    <a:pt x="0" y="222839"/>
                  </a:lnTo>
                  <a:lnTo>
                    <a:pt x="27856" y="222839"/>
                  </a:lnTo>
                  <a:lnTo>
                    <a:pt x="38379" y="170845"/>
                  </a:lnTo>
                  <a:lnTo>
                    <a:pt x="116081" y="170845"/>
                  </a:lnTo>
                  <a:lnTo>
                    <a:pt x="110558" y="147012"/>
                  </a:lnTo>
                  <a:lnTo>
                    <a:pt x="43328" y="147012"/>
                  </a:lnTo>
                  <a:lnTo>
                    <a:pt x="64068" y="45496"/>
                  </a:lnTo>
                  <a:lnTo>
                    <a:pt x="87034" y="45496"/>
                  </a:lnTo>
                  <a:lnTo>
                    <a:pt x="77064" y="2476"/>
                  </a:lnTo>
                  <a:close/>
                </a:path>
                <a:path w="497204" h="225425">
                  <a:moveTo>
                    <a:pt x="116081" y="170845"/>
                  </a:moveTo>
                  <a:lnTo>
                    <a:pt x="89444" y="170845"/>
                  </a:lnTo>
                  <a:lnTo>
                    <a:pt x="99968" y="222839"/>
                  </a:lnTo>
                  <a:lnTo>
                    <a:pt x="128130" y="222839"/>
                  </a:lnTo>
                  <a:lnTo>
                    <a:pt x="116081" y="170845"/>
                  </a:lnTo>
                  <a:close/>
                </a:path>
                <a:path w="497204" h="225425">
                  <a:moveTo>
                    <a:pt x="87034" y="45496"/>
                  </a:moveTo>
                  <a:lnTo>
                    <a:pt x="64068" y="45496"/>
                  </a:lnTo>
                  <a:lnTo>
                    <a:pt x="84495" y="147012"/>
                  </a:lnTo>
                  <a:lnTo>
                    <a:pt x="110558" y="147012"/>
                  </a:lnTo>
                  <a:lnTo>
                    <a:pt x="87034" y="45496"/>
                  </a:lnTo>
                  <a:close/>
                </a:path>
                <a:path w="497204" h="225425">
                  <a:moveTo>
                    <a:pt x="232742" y="2476"/>
                  </a:moveTo>
                  <a:lnTo>
                    <a:pt x="149485" y="2476"/>
                  </a:lnTo>
                  <a:lnTo>
                    <a:pt x="149485" y="222839"/>
                  </a:lnTo>
                  <a:lnTo>
                    <a:pt x="176104" y="222839"/>
                  </a:lnTo>
                  <a:lnTo>
                    <a:pt x="176104" y="26308"/>
                  </a:lnTo>
                  <a:lnTo>
                    <a:pt x="232742" y="26308"/>
                  </a:lnTo>
                  <a:lnTo>
                    <a:pt x="232742" y="2476"/>
                  </a:lnTo>
                  <a:close/>
                </a:path>
                <a:path w="497204" h="225425">
                  <a:moveTo>
                    <a:pt x="309495" y="2476"/>
                  </a:moveTo>
                  <a:lnTo>
                    <a:pt x="259976" y="2476"/>
                  </a:lnTo>
                  <a:lnTo>
                    <a:pt x="259976" y="222839"/>
                  </a:lnTo>
                  <a:lnTo>
                    <a:pt x="286595" y="222839"/>
                  </a:lnTo>
                  <a:lnTo>
                    <a:pt x="286595" y="130917"/>
                  </a:lnTo>
                  <a:lnTo>
                    <a:pt x="309495" y="130917"/>
                  </a:lnTo>
                  <a:lnTo>
                    <a:pt x="348649" y="116218"/>
                  </a:lnTo>
                  <a:lnTo>
                    <a:pt x="354601" y="107085"/>
                  </a:lnTo>
                  <a:lnTo>
                    <a:pt x="286595" y="107085"/>
                  </a:lnTo>
                  <a:lnTo>
                    <a:pt x="286595" y="26308"/>
                  </a:lnTo>
                  <a:lnTo>
                    <a:pt x="354749" y="26308"/>
                  </a:lnTo>
                  <a:lnTo>
                    <a:pt x="354489" y="25593"/>
                  </a:lnTo>
                  <a:lnTo>
                    <a:pt x="348802" y="17024"/>
                  </a:lnTo>
                  <a:lnTo>
                    <a:pt x="341472" y="10659"/>
                  </a:lnTo>
                  <a:lnTo>
                    <a:pt x="332478" y="6113"/>
                  </a:lnTo>
                  <a:lnTo>
                    <a:pt x="321819" y="3385"/>
                  </a:lnTo>
                  <a:lnTo>
                    <a:pt x="309495" y="2476"/>
                  </a:lnTo>
                  <a:close/>
                </a:path>
                <a:path w="497204" h="225425">
                  <a:moveTo>
                    <a:pt x="354749" y="26308"/>
                  </a:moveTo>
                  <a:lnTo>
                    <a:pt x="317648" y="26308"/>
                  </a:lnTo>
                  <a:lnTo>
                    <a:pt x="324352" y="29404"/>
                  </a:lnTo>
                  <a:lnTo>
                    <a:pt x="328686" y="35593"/>
                  </a:lnTo>
                  <a:lnTo>
                    <a:pt x="331529" y="41029"/>
                  </a:lnTo>
                  <a:lnTo>
                    <a:pt x="333559" y="48051"/>
                  </a:lnTo>
                  <a:lnTo>
                    <a:pt x="334778" y="56658"/>
                  </a:lnTo>
                  <a:lnTo>
                    <a:pt x="335184" y="66851"/>
                  </a:lnTo>
                  <a:lnTo>
                    <a:pt x="334778" y="76910"/>
                  </a:lnTo>
                  <a:lnTo>
                    <a:pt x="317648" y="107085"/>
                  </a:lnTo>
                  <a:lnTo>
                    <a:pt x="354601" y="107085"/>
                  </a:lnTo>
                  <a:lnTo>
                    <a:pt x="358514" y="96524"/>
                  </a:lnTo>
                  <a:lnTo>
                    <a:pt x="360980" y="82935"/>
                  </a:lnTo>
                  <a:lnTo>
                    <a:pt x="361802" y="66851"/>
                  </a:lnTo>
                  <a:lnTo>
                    <a:pt x="360990" y="50508"/>
                  </a:lnTo>
                  <a:lnTo>
                    <a:pt x="358552" y="36755"/>
                  </a:lnTo>
                  <a:lnTo>
                    <a:pt x="354749" y="26308"/>
                  </a:lnTo>
                  <a:close/>
                </a:path>
                <a:path w="497204" h="225425">
                  <a:moveTo>
                    <a:pt x="443199" y="0"/>
                  </a:moveTo>
                  <a:lnTo>
                    <a:pt x="405442" y="16095"/>
                  </a:lnTo>
                  <a:lnTo>
                    <a:pt x="391002" y="57442"/>
                  </a:lnTo>
                  <a:lnTo>
                    <a:pt x="389346" y="112657"/>
                  </a:lnTo>
                  <a:lnTo>
                    <a:pt x="389530" y="134679"/>
                  </a:lnTo>
                  <a:lnTo>
                    <a:pt x="392287" y="179045"/>
                  </a:lnTo>
                  <a:lnTo>
                    <a:pt x="413257" y="216261"/>
                  </a:lnTo>
                  <a:lnTo>
                    <a:pt x="443199" y="225317"/>
                  </a:lnTo>
                  <a:lnTo>
                    <a:pt x="454264" y="224310"/>
                  </a:lnTo>
                  <a:lnTo>
                    <a:pt x="486432" y="201484"/>
                  </a:lnTo>
                  <a:lnTo>
                    <a:pt x="435152" y="201484"/>
                  </a:lnTo>
                  <a:lnTo>
                    <a:pt x="429065" y="198697"/>
                  </a:lnTo>
                  <a:lnTo>
                    <a:pt x="416913" y="159518"/>
                  </a:lnTo>
                  <a:lnTo>
                    <a:pt x="416070" y="131276"/>
                  </a:lnTo>
                  <a:lnTo>
                    <a:pt x="416138" y="90636"/>
                  </a:lnTo>
                  <a:lnTo>
                    <a:pt x="418801" y="45292"/>
                  </a:lnTo>
                  <a:lnTo>
                    <a:pt x="435152" y="23831"/>
                  </a:lnTo>
                  <a:lnTo>
                    <a:pt x="486431" y="23831"/>
                  </a:lnTo>
                  <a:lnTo>
                    <a:pt x="485610" y="22276"/>
                  </a:lnTo>
                  <a:lnTo>
                    <a:pt x="480959" y="16095"/>
                  </a:lnTo>
                  <a:lnTo>
                    <a:pt x="473144" y="9054"/>
                  </a:lnTo>
                  <a:lnTo>
                    <a:pt x="464246" y="4024"/>
                  </a:lnTo>
                  <a:lnTo>
                    <a:pt x="454264" y="1006"/>
                  </a:lnTo>
                  <a:lnTo>
                    <a:pt x="443199" y="0"/>
                  </a:lnTo>
                  <a:close/>
                </a:path>
                <a:path w="497204" h="225425">
                  <a:moveTo>
                    <a:pt x="486431" y="23831"/>
                  </a:moveTo>
                  <a:lnTo>
                    <a:pt x="451043" y="23831"/>
                  </a:lnTo>
                  <a:lnTo>
                    <a:pt x="457027" y="26617"/>
                  </a:lnTo>
                  <a:lnTo>
                    <a:pt x="461152" y="32186"/>
                  </a:lnTo>
                  <a:lnTo>
                    <a:pt x="469972" y="78419"/>
                  </a:lnTo>
                  <a:lnTo>
                    <a:pt x="470321" y="131276"/>
                  </a:lnTo>
                  <a:lnTo>
                    <a:pt x="469963" y="147089"/>
                  </a:lnTo>
                  <a:lnTo>
                    <a:pt x="464864" y="187970"/>
                  </a:lnTo>
                  <a:lnTo>
                    <a:pt x="451043" y="201484"/>
                  </a:lnTo>
                  <a:lnTo>
                    <a:pt x="486432" y="201484"/>
                  </a:lnTo>
                  <a:lnTo>
                    <a:pt x="496318" y="153085"/>
                  </a:lnTo>
                  <a:lnTo>
                    <a:pt x="497055" y="112657"/>
                  </a:lnTo>
                  <a:lnTo>
                    <a:pt x="496870" y="90636"/>
                  </a:lnTo>
                  <a:lnTo>
                    <a:pt x="494113" y="46271"/>
                  </a:lnTo>
                  <a:lnTo>
                    <a:pt x="489353" y="29366"/>
                  </a:lnTo>
                  <a:lnTo>
                    <a:pt x="486431" y="23831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 sz="3200" dirty="0"/>
            </a:p>
          </p:txBody>
        </p:sp>
      </p:grpSp>
      <p:sp>
        <p:nvSpPr>
          <p:cNvPr id="12" name="object 5"/>
          <p:cNvSpPr/>
          <p:nvPr/>
        </p:nvSpPr>
        <p:spPr>
          <a:xfrm>
            <a:off x="1531891" y="10742101"/>
            <a:ext cx="1085126" cy="502710"/>
          </a:xfrm>
          <a:custGeom>
            <a:avLst/>
            <a:gdLst/>
            <a:ahLst/>
            <a:cxnLst/>
            <a:rect l="l" t="t" r="r" b="b"/>
            <a:pathLst>
              <a:path w="977900" h="382905">
                <a:moveTo>
                  <a:pt x="210019" y="236651"/>
                </a:moveTo>
                <a:lnTo>
                  <a:pt x="209194" y="220294"/>
                </a:lnTo>
                <a:lnTo>
                  <a:pt x="206692" y="206514"/>
                </a:lnTo>
                <a:lnTo>
                  <a:pt x="202831" y="196113"/>
                </a:lnTo>
                <a:lnTo>
                  <a:pt x="202539" y="195313"/>
                </a:lnTo>
                <a:lnTo>
                  <a:pt x="196710" y="186677"/>
                </a:lnTo>
                <a:lnTo>
                  <a:pt x="189242" y="180238"/>
                </a:lnTo>
                <a:lnTo>
                  <a:pt x="183400" y="177292"/>
                </a:lnTo>
                <a:lnTo>
                  <a:pt x="183400" y="236651"/>
                </a:lnTo>
                <a:lnTo>
                  <a:pt x="182981" y="246735"/>
                </a:lnTo>
                <a:lnTo>
                  <a:pt x="165658" y="277507"/>
                </a:lnTo>
                <a:lnTo>
                  <a:pt x="133578" y="277507"/>
                </a:lnTo>
                <a:lnTo>
                  <a:pt x="133578" y="196113"/>
                </a:lnTo>
                <a:lnTo>
                  <a:pt x="165658" y="196113"/>
                </a:lnTo>
                <a:lnTo>
                  <a:pt x="183400" y="236651"/>
                </a:lnTo>
                <a:lnTo>
                  <a:pt x="183400" y="177292"/>
                </a:lnTo>
                <a:lnTo>
                  <a:pt x="180149" y="175641"/>
                </a:lnTo>
                <a:lnTo>
                  <a:pt x="169430" y="172885"/>
                </a:lnTo>
                <a:lnTo>
                  <a:pt x="157099" y="171970"/>
                </a:lnTo>
                <a:lnTo>
                  <a:pt x="133578" y="171970"/>
                </a:lnTo>
                <a:lnTo>
                  <a:pt x="133578" y="104813"/>
                </a:lnTo>
                <a:lnTo>
                  <a:pt x="200113" y="104813"/>
                </a:lnTo>
                <a:lnTo>
                  <a:pt x="200113" y="80975"/>
                </a:lnTo>
                <a:lnTo>
                  <a:pt x="106959" y="80975"/>
                </a:lnTo>
                <a:lnTo>
                  <a:pt x="106959" y="301332"/>
                </a:lnTo>
                <a:lnTo>
                  <a:pt x="157099" y="301332"/>
                </a:lnTo>
                <a:lnTo>
                  <a:pt x="196710" y="286486"/>
                </a:lnTo>
                <a:lnTo>
                  <a:pt x="202641" y="277507"/>
                </a:lnTo>
                <a:lnTo>
                  <a:pt x="206692" y="266598"/>
                </a:lnTo>
                <a:lnTo>
                  <a:pt x="209194" y="252882"/>
                </a:lnTo>
                <a:lnTo>
                  <a:pt x="210019" y="236651"/>
                </a:lnTo>
                <a:close/>
              </a:path>
              <a:path w="977900" h="382905">
                <a:moveTo>
                  <a:pt x="348056" y="80975"/>
                </a:moveTo>
                <a:lnTo>
                  <a:pt x="323608" y="80975"/>
                </a:lnTo>
                <a:lnTo>
                  <a:pt x="269443" y="234175"/>
                </a:lnTo>
                <a:lnTo>
                  <a:pt x="269443" y="80975"/>
                </a:lnTo>
                <a:lnTo>
                  <a:pt x="242824" y="80975"/>
                </a:lnTo>
                <a:lnTo>
                  <a:pt x="242824" y="301332"/>
                </a:lnTo>
                <a:lnTo>
                  <a:pt x="267589" y="301332"/>
                </a:lnTo>
                <a:lnTo>
                  <a:pt x="291236" y="234175"/>
                </a:lnTo>
                <a:lnTo>
                  <a:pt x="321437" y="148450"/>
                </a:lnTo>
                <a:lnTo>
                  <a:pt x="321437" y="301332"/>
                </a:lnTo>
                <a:lnTo>
                  <a:pt x="348056" y="301332"/>
                </a:lnTo>
                <a:lnTo>
                  <a:pt x="348056" y="148450"/>
                </a:lnTo>
                <a:lnTo>
                  <a:pt x="348056" y="80975"/>
                </a:lnTo>
                <a:close/>
              </a:path>
              <a:path w="977900" h="382905">
                <a:moveTo>
                  <a:pt x="482638" y="240982"/>
                </a:moveTo>
                <a:lnTo>
                  <a:pt x="472478" y="201371"/>
                </a:lnTo>
                <a:lnTo>
                  <a:pt x="457619" y="189611"/>
                </a:lnTo>
                <a:lnTo>
                  <a:pt x="463181" y="186728"/>
                </a:lnTo>
                <a:lnTo>
                  <a:pt x="481164" y="151536"/>
                </a:lnTo>
                <a:lnTo>
                  <a:pt x="481711" y="140703"/>
                </a:lnTo>
                <a:lnTo>
                  <a:pt x="481660" y="135445"/>
                </a:lnTo>
                <a:lnTo>
                  <a:pt x="475894" y="102336"/>
                </a:lnTo>
                <a:lnTo>
                  <a:pt x="473405" y="98005"/>
                </a:lnTo>
                <a:lnTo>
                  <a:pt x="430695" y="78498"/>
                </a:lnTo>
                <a:lnTo>
                  <a:pt x="419836" y="79336"/>
                </a:lnTo>
                <a:lnTo>
                  <a:pt x="383641" y="110147"/>
                </a:lnTo>
                <a:lnTo>
                  <a:pt x="379628" y="135445"/>
                </a:lnTo>
                <a:lnTo>
                  <a:pt x="406234" y="135445"/>
                </a:lnTo>
                <a:lnTo>
                  <a:pt x="406717" y="127190"/>
                </a:lnTo>
                <a:lnTo>
                  <a:pt x="408178" y="120053"/>
                </a:lnTo>
                <a:lnTo>
                  <a:pt x="410591" y="114033"/>
                </a:lnTo>
                <a:lnTo>
                  <a:pt x="413981" y="109143"/>
                </a:lnTo>
                <a:lnTo>
                  <a:pt x="418109" y="104597"/>
                </a:lnTo>
                <a:lnTo>
                  <a:pt x="423672" y="102336"/>
                </a:lnTo>
                <a:lnTo>
                  <a:pt x="437908" y="102336"/>
                </a:lnTo>
                <a:lnTo>
                  <a:pt x="455142" y="140703"/>
                </a:lnTo>
                <a:lnTo>
                  <a:pt x="454621" y="151180"/>
                </a:lnTo>
                <a:lnTo>
                  <a:pt x="437603" y="178777"/>
                </a:lnTo>
                <a:lnTo>
                  <a:pt x="413359" y="178777"/>
                </a:lnTo>
                <a:lnTo>
                  <a:pt x="413359" y="201676"/>
                </a:lnTo>
                <a:lnTo>
                  <a:pt x="437603" y="201676"/>
                </a:lnTo>
                <a:lnTo>
                  <a:pt x="443064" y="203847"/>
                </a:lnTo>
                <a:lnTo>
                  <a:pt x="456069" y="240982"/>
                </a:lnTo>
                <a:lnTo>
                  <a:pt x="455561" y="251472"/>
                </a:lnTo>
                <a:lnTo>
                  <a:pt x="438124" y="279984"/>
                </a:lnTo>
                <a:lnTo>
                  <a:pt x="423468" y="279984"/>
                </a:lnTo>
                <a:lnTo>
                  <a:pt x="406234" y="246862"/>
                </a:lnTo>
                <a:lnTo>
                  <a:pt x="379628" y="246862"/>
                </a:lnTo>
                <a:lnTo>
                  <a:pt x="395097" y="291744"/>
                </a:lnTo>
                <a:lnTo>
                  <a:pt x="430695" y="303822"/>
                </a:lnTo>
                <a:lnTo>
                  <a:pt x="442455" y="302907"/>
                </a:lnTo>
                <a:lnTo>
                  <a:pt x="475830" y="279984"/>
                </a:lnTo>
                <a:lnTo>
                  <a:pt x="477532" y="277037"/>
                </a:lnTo>
                <a:lnTo>
                  <a:pt x="482574" y="246862"/>
                </a:lnTo>
                <a:lnTo>
                  <a:pt x="482638" y="240982"/>
                </a:lnTo>
                <a:close/>
              </a:path>
              <a:path w="977900" h="382905">
                <a:moveTo>
                  <a:pt x="620102" y="80975"/>
                </a:moveTo>
                <a:lnTo>
                  <a:pt x="593483" y="80975"/>
                </a:lnTo>
                <a:lnTo>
                  <a:pt x="593483" y="177228"/>
                </a:lnTo>
                <a:lnTo>
                  <a:pt x="544588" y="177228"/>
                </a:lnTo>
                <a:lnTo>
                  <a:pt x="544588" y="80975"/>
                </a:lnTo>
                <a:lnTo>
                  <a:pt x="517969" y="80975"/>
                </a:lnTo>
                <a:lnTo>
                  <a:pt x="517969" y="301332"/>
                </a:lnTo>
                <a:lnTo>
                  <a:pt x="544588" y="301332"/>
                </a:lnTo>
                <a:lnTo>
                  <a:pt x="544588" y="201371"/>
                </a:lnTo>
                <a:lnTo>
                  <a:pt x="593483" y="201371"/>
                </a:lnTo>
                <a:lnTo>
                  <a:pt x="593483" y="301332"/>
                </a:lnTo>
                <a:lnTo>
                  <a:pt x="620102" y="301332"/>
                </a:lnTo>
                <a:lnTo>
                  <a:pt x="620102" y="201371"/>
                </a:lnTo>
                <a:lnTo>
                  <a:pt x="620102" y="177228"/>
                </a:lnTo>
                <a:lnTo>
                  <a:pt x="620102" y="80975"/>
                </a:lnTo>
                <a:close/>
              </a:path>
              <a:path w="977900" h="382905">
                <a:moveTo>
                  <a:pt x="744829" y="80975"/>
                </a:moveTo>
                <a:lnTo>
                  <a:pt x="659714" y="80975"/>
                </a:lnTo>
                <a:lnTo>
                  <a:pt x="659714" y="301332"/>
                </a:lnTo>
                <a:lnTo>
                  <a:pt x="744829" y="301332"/>
                </a:lnTo>
                <a:lnTo>
                  <a:pt x="744829" y="277507"/>
                </a:lnTo>
                <a:lnTo>
                  <a:pt x="686333" y="277507"/>
                </a:lnTo>
                <a:lnTo>
                  <a:pt x="686333" y="202603"/>
                </a:lnTo>
                <a:lnTo>
                  <a:pt x="736790" y="202603"/>
                </a:lnTo>
                <a:lnTo>
                  <a:pt x="736790" y="178777"/>
                </a:lnTo>
                <a:lnTo>
                  <a:pt x="686333" y="178777"/>
                </a:lnTo>
                <a:lnTo>
                  <a:pt x="686333" y="104813"/>
                </a:lnTo>
                <a:lnTo>
                  <a:pt x="744829" y="104813"/>
                </a:lnTo>
                <a:lnTo>
                  <a:pt x="744829" y="80975"/>
                </a:lnTo>
                <a:close/>
              </a:path>
              <a:path w="977900" h="382905">
                <a:moveTo>
                  <a:pt x="876681" y="135140"/>
                </a:moveTo>
                <a:lnTo>
                  <a:pt x="860894" y="91503"/>
                </a:lnTo>
                <a:lnTo>
                  <a:pt x="825919" y="78498"/>
                </a:lnTo>
                <a:lnTo>
                  <a:pt x="814628" y="79502"/>
                </a:lnTo>
                <a:lnTo>
                  <a:pt x="779576" y="108216"/>
                </a:lnTo>
                <a:lnTo>
                  <a:pt x="772769" y="150609"/>
                </a:lnTo>
                <a:lnTo>
                  <a:pt x="772071" y="191160"/>
                </a:lnTo>
                <a:lnTo>
                  <a:pt x="772236" y="213283"/>
                </a:lnTo>
                <a:lnTo>
                  <a:pt x="774852" y="257390"/>
                </a:lnTo>
                <a:lnTo>
                  <a:pt x="795743" y="294767"/>
                </a:lnTo>
                <a:lnTo>
                  <a:pt x="825919" y="303822"/>
                </a:lnTo>
                <a:lnTo>
                  <a:pt x="835710" y="303060"/>
                </a:lnTo>
                <a:lnTo>
                  <a:pt x="868743" y="279984"/>
                </a:lnTo>
                <a:lnTo>
                  <a:pt x="876681" y="246862"/>
                </a:lnTo>
                <a:lnTo>
                  <a:pt x="850366" y="246862"/>
                </a:lnTo>
                <a:lnTo>
                  <a:pt x="849693" y="254723"/>
                </a:lnTo>
                <a:lnTo>
                  <a:pt x="848283" y="261569"/>
                </a:lnTo>
                <a:lnTo>
                  <a:pt x="846137" y="267411"/>
                </a:lnTo>
                <a:lnTo>
                  <a:pt x="843254" y="272249"/>
                </a:lnTo>
                <a:lnTo>
                  <a:pt x="839127" y="277406"/>
                </a:lnTo>
                <a:lnTo>
                  <a:pt x="833348" y="279984"/>
                </a:lnTo>
                <a:lnTo>
                  <a:pt x="817880" y="279984"/>
                </a:lnTo>
                <a:lnTo>
                  <a:pt x="799642" y="238226"/>
                </a:lnTo>
                <a:lnTo>
                  <a:pt x="798791" y="209905"/>
                </a:lnTo>
                <a:lnTo>
                  <a:pt x="798855" y="169024"/>
                </a:lnTo>
                <a:lnTo>
                  <a:pt x="801522" y="123786"/>
                </a:lnTo>
                <a:lnTo>
                  <a:pt x="817880" y="102336"/>
                </a:lnTo>
                <a:lnTo>
                  <a:pt x="833348" y="102336"/>
                </a:lnTo>
                <a:lnTo>
                  <a:pt x="850366" y="135140"/>
                </a:lnTo>
                <a:lnTo>
                  <a:pt x="876681" y="135140"/>
                </a:lnTo>
                <a:close/>
              </a:path>
              <a:path w="977900" h="382905">
                <a:moveTo>
                  <a:pt x="977620" y="0"/>
                </a:moveTo>
                <a:lnTo>
                  <a:pt x="182727" y="0"/>
                </a:lnTo>
                <a:lnTo>
                  <a:pt x="134302" y="6553"/>
                </a:lnTo>
                <a:lnTo>
                  <a:pt x="90690" y="25031"/>
                </a:lnTo>
                <a:lnTo>
                  <a:pt x="53682" y="53670"/>
                </a:lnTo>
                <a:lnTo>
                  <a:pt x="25044" y="90690"/>
                </a:lnTo>
                <a:lnTo>
                  <a:pt x="6553" y="134302"/>
                </a:lnTo>
                <a:lnTo>
                  <a:pt x="0" y="182727"/>
                </a:lnTo>
                <a:lnTo>
                  <a:pt x="0" y="382574"/>
                </a:lnTo>
                <a:lnTo>
                  <a:pt x="18961" y="382574"/>
                </a:lnTo>
                <a:lnTo>
                  <a:pt x="18961" y="182727"/>
                </a:lnTo>
                <a:lnTo>
                  <a:pt x="22301" y="149847"/>
                </a:lnTo>
                <a:lnTo>
                  <a:pt x="47040" y="91351"/>
                </a:lnTo>
                <a:lnTo>
                  <a:pt x="91351" y="47040"/>
                </a:lnTo>
                <a:lnTo>
                  <a:pt x="149847" y="22301"/>
                </a:lnTo>
                <a:lnTo>
                  <a:pt x="182727" y="18961"/>
                </a:lnTo>
                <a:lnTo>
                  <a:pt x="958672" y="18961"/>
                </a:lnTo>
                <a:lnTo>
                  <a:pt x="958672" y="199847"/>
                </a:lnTo>
                <a:lnTo>
                  <a:pt x="955319" y="232740"/>
                </a:lnTo>
                <a:lnTo>
                  <a:pt x="930592" y="291236"/>
                </a:lnTo>
                <a:lnTo>
                  <a:pt x="886269" y="335546"/>
                </a:lnTo>
                <a:lnTo>
                  <a:pt x="827773" y="360273"/>
                </a:lnTo>
                <a:lnTo>
                  <a:pt x="794893" y="363613"/>
                </a:lnTo>
                <a:lnTo>
                  <a:pt x="348234" y="363613"/>
                </a:lnTo>
                <a:lnTo>
                  <a:pt x="348234" y="382574"/>
                </a:lnTo>
                <a:lnTo>
                  <a:pt x="794893" y="382574"/>
                </a:lnTo>
                <a:lnTo>
                  <a:pt x="843330" y="376021"/>
                </a:lnTo>
                <a:lnTo>
                  <a:pt x="886929" y="357543"/>
                </a:lnTo>
                <a:lnTo>
                  <a:pt x="923950" y="328904"/>
                </a:lnTo>
                <a:lnTo>
                  <a:pt x="952588" y="291896"/>
                </a:lnTo>
                <a:lnTo>
                  <a:pt x="971067" y="248285"/>
                </a:lnTo>
                <a:lnTo>
                  <a:pt x="977620" y="199847"/>
                </a:lnTo>
                <a:lnTo>
                  <a:pt x="977620" y="0"/>
                </a:lnTo>
                <a:close/>
              </a:path>
            </a:pathLst>
          </a:custGeom>
          <a:solidFill>
            <a:srgbClr val="9D9D9D"/>
          </a:solid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0029" y="9337441"/>
            <a:ext cx="19165207" cy="1138773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Региональная конкурсная комиссия 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конкурсная комиссия, создаваемая Министерством, не менее 50 процентов членов которой составляют члены, не являющиеся государственными или муниципальными служащими, осуществляющая отбор проектов грантополучателей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форме очного собеседования и (или) видео-конференц-связи с учетом приоритетности рассмотрения проектов, ранее не получавших гранты  в рамках Государственной программы 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18408" y="1587873"/>
            <a:ext cx="19242791" cy="1754326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800" b="1" i="0" u="none" strike="noStrike" baseline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</a:rPr>
              <a:t>Семейная ферма </a:t>
            </a:r>
            <a:r>
              <a:rPr lang="ru-RU" sz="2400" i="0" u="none" strike="noStrike" baseline="0" dirty="0" smtClean="0">
                <a:latin typeface="Times New Roman" panose="02020603050405020304" pitchFamily="18" charset="0"/>
              </a:rPr>
              <a:t>– </a:t>
            </a:r>
            <a:r>
              <a:rPr lang="ru-RU" sz="2000" i="0" u="none" strike="noStrike" baseline="0" dirty="0" smtClean="0">
                <a:latin typeface="Times New Roman" panose="02020603050405020304" pitchFamily="18" charset="0"/>
              </a:rPr>
              <a:t>КФХ , число членов которого составляет 2 (включая главу КФХ) и более членов семьи (объединенных родством и (или) свойством) главы КФХ, или индивидуальный предприниматель, являющийся главой крестьянского (фермерского) хозяйства, в состав членов которого входят 2 и более членов семьи (объединенных родством и (или) свойством) указанного индивидуального предпринимателя, зарегистрированные гражданином Российской Федерации на сельской территории или на территории сельской агломерации, </a:t>
            </a:r>
            <a:r>
              <a:rPr lang="ru-RU" sz="2000" b="1" i="0" u="none" strike="noStrike" baseline="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</a:rPr>
              <a:t>осуществляющие деятельность более 12 месяцев с даты регистрации</a:t>
            </a:r>
            <a:r>
              <a:rPr lang="ru-RU" sz="2000" i="0" u="none" strike="noStrike" baseline="0" dirty="0" smtClean="0">
                <a:latin typeface="Times New Roman" panose="02020603050405020304" pitchFamily="18" charset="0"/>
              </a:rPr>
              <a:t>, осуществляющие деятельность на сельской территории или территории сельской агломерации</a:t>
            </a:r>
          </a:p>
        </p:txBody>
      </p:sp>
    </p:spTree>
    <p:extLst>
      <p:ext uri="{BB962C8B-B14F-4D97-AF65-F5344CB8AC3E}">
        <p14:creationId xmlns:p14="http://schemas.microsoft.com/office/powerpoint/2010/main" val="189268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10"/>
              </a:spcBef>
            </a:pPr>
            <a:r>
              <a:rPr lang="ru-RU" b="1" spc="1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 на р</a:t>
            </a:r>
            <a:r>
              <a:rPr b="1" spc="1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</a:t>
            </a:r>
            <a:r>
              <a:rPr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семейных</a:t>
            </a:r>
            <a:r>
              <a:rPr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ферм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35880" y="1321258"/>
            <a:ext cx="10405745" cy="3162300"/>
          </a:xfrm>
          <a:prstGeom prst="rect">
            <a:avLst/>
          </a:prstGeom>
        </p:spPr>
        <p:txBody>
          <a:bodyPr vert="horz" wrap="square" lIns="0" tIns="255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10"/>
              </a:spcBef>
            </a:pPr>
            <a:r>
              <a:rPr sz="2850" b="1" spc="-70" dirty="0">
                <a:solidFill>
                  <a:srgbClr val="0089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СЕМЕЙНАЯ</a:t>
            </a:r>
            <a:r>
              <a:rPr sz="2850" b="1" spc="-120" dirty="0">
                <a:solidFill>
                  <a:srgbClr val="0089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50" b="1" spc="-10" dirty="0">
                <a:solidFill>
                  <a:srgbClr val="0089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ФЕРМА</a:t>
            </a:r>
            <a:endParaRPr sz="28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1630" marR="5080" indent="22225">
              <a:lnSpc>
                <a:spcPct val="115999"/>
              </a:lnSpc>
              <a:spcBef>
                <a:spcPts val="1170"/>
              </a:spcBef>
            </a:pPr>
            <a:r>
              <a:rPr sz="2450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К(Ф)Х,</a:t>
            </a:r>
            <a:r>
              <a:rPr sz="2450" spc="20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50" spc="245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</a:t>
            </a:r>
            <a:r>
              <a:rPr sz="2450" spc="25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50" spc="185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</a:t>
            </a:r>
            <a:r>
              <a:rPr sz="2450" spc="20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50" spc="200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членов</a:t>
            </a:r>
            <a:r>
              <a:rPr sz="2450" spc="25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50" spc="170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которого</a:t>
            </a:r>
            <a:r>
              <a:rPr sz="2450" spc="20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50" b="1" spc="12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</a:t>
            </a:r>
            <a:r>
              <a:rPr sz="2450" b="1" spc="2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5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50" spc="25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50" spc="315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2450" spc="20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50" spc="175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sz="2450" spc="25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50" spc="165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члена </a:t>
            </a:r>
            <a:r>
              <a:rPr sz="2450" spc="185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семьи</a:t>
            </a:r>
            <a:r>
              <a:rPr sz="2450" spc="25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50" spc="155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(включая</a:t>
            </a:r>
            <a:r>
              <a:rPr sz="2450" spc="20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50" spc="145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главу</a:t>
            </a:r>
            <a:r>
              <a:rPr sz="2450" spc="25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50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К(Ф)Х,</a:t>
            </a:r>
            <a:r>
              <a:rPr sz="2450" spc="25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50" spc="85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ИП),</a:t>
            </a:r>
            <a:r>
              <a:rPr sz="2450" spc="25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50" spc="190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объединенных</a:t>
            </a:r>
            <a:r>
              <a:rPr sz="2450" spc="25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50" spc="165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родством</a:t>
            </a:r>
            <a:endParaRPr sz="2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9079" marR="548005" indent="137160">
              <a:lnSpc>
                <a:spcPct val="115999"/>
              </a:lnSpc>
              <a:spcBef>
                <a:spcPts val="1135"/>
              </a:spcBef>
            </a:pPr>
            <a:r>
              <a:rPr sz="2450" spc="180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</a:t>
            </a:r>
            <a:r>
              <a:rPr sz="2450" spc="10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50" spc="150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sz="2450" spc="10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50" b="1" spc="17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sz="2450" b="1" spc="1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50" b="1" spc="-225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sz="2450" b="1" spc="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50" b="1" spc="18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месяцев</a:t>
            </a:r>
            <a:r>
              <a:rPr sz="2450" b="1" spc="1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50" spc="155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450" spc="15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50" spc="90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даты </a:t>
            </a:r>
            <a:r>
              <a:rPr sz="2450" spc="225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</a:t>
            </a:r>
            <a:r>
              <a:rPr sz="2450" spc="15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50" spc="190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450" spc="20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50" spc="165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сельской</a:t>
            </a:r>
            <a:r>
              <a:rPr sz="2450" spc="20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50" spc="220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</a:t>
            </a:r>
            <a:r>
              <a:rPr sz="2450" spc="15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50" spc="260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2450" spc="20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50" spc="190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450" spc="20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50" spc="210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</a:t>
            </a:r>
            <a:r>
              <a:rPr sz="2450" spc="165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сельской</a:t>
            </a:r>
            <a:r>
              <a:rPr sz="2450" spc="20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50" spc="200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агломерации</a:t>
            </a:r>
            <a:r>
              <a:rPr sz="2450" spc="25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50" spc="200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Пермского</a:t>
            </a:r>
            <a:r>
              <a:rPr sz="2450" spc="25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50" spc="170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sz="24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73040" y="2356320"/>
            <a:ext cx="220345" cy="220345"/>
          </a:xfrm>
          <a:custGeom>
            <a:avLst/>
            <a:gdLst/>
            <a:ahLst/>
            <a:cxnLst/>
            <a:rect l="l" t="t" r="r" b="b"/>
            <a:pathLst>
              <a:path w="220344" h="220344">
                <a:moveTo>
                  <a:pt x="219884" y="0"/>
                </a:moveTo>
                <a:lnTo>
                  <a:pt x="0" y="0"/>
                </a:lnTo>
                <a:lnTo>
                  <a:pt x="0" y="219885"/>
                </a:lnTo>
                <a:lnTo>
                  <a:pt x="219884" y="219885"/>
                </a:lnTo>
                <a:lnTo>
                  <a:pt x="219884" y="0"/>
                </a:lnTo>
                <a:close/>
              </a:path>
            </a:pathLst>
          </a:custGeom>
          <a:solidFill>
            <a:srgbClr val="0089C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/>
          <p:nvPr/>
        </p:nvSpPr>
        <p:spPr>
          <a:xfrm>
            <a:off x="910348" y="3350831"/>
            <a:ext cx="220345" cy="220345"/>
          </a:xfrm>
          <a:custGeom>
            <a:avLst/>
            <a:gdLst/>
            <a:ahLst/>
            <a:cxnLst/>
            <a:rect l="l" t="t" r="r" b="b"/>
            <a:pathLst>
              <a:path w="220344" h="220345">
                <a:moveTo>
                  <a:pt x="219884" y="0"/>
                </a:moveTo>
                <a:lnTo>
                  <a:pt x="0" y="0"/>
                </a:lnTo>
                <a:lnTo>
                  <a:pt x="0" y="219885"/>
                </a:lnTo>
                <a:lnTo>
                  <a:pt x="219884" y="219885"/>
                </a:lnTo>
                <a:lnTo>
                  <a:pt x="219884" y="0"/>
                </a:lnTo>
                <a:close/>
              </a:path>
            </a:pathLst>
          </a:custGeom>
          <a:solidFill>
            <a:srgbClr val="0089C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815317" y="6803399"/>
            <a:ext cx="11751333" cy="293118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4771390">
              <a:lnSpc>
                <a:spcPct val="116399"/>
              </a:lnSpc>
              <a:spcBef>
                <a:spcPts val="90"/>
              </a:spcBef>
            </a:pPr>
            <a:r>
              <a:rPr sz="2850" b="1" dirty="0" smtClean="0">
                <a:solidFill>
                  <a:srgbClr val="0089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</a:t>
            </a:r>
            <a:r>
              <a:rPr sz="2850" b="1" spc="-160" dirty="0" smtClean="0">
                <a:solidFill>
                  <a:srgbClr val="0089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50" b="1" spc="-40" dirty="0">
                <a:solidFill>
                  <a:srgbClr val="0089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ОСВОЕНИЯ</a:t>
            </a:r>
            <a:r>
              <a:rPr sz="2850" b="1" spc="-155" dirty="0">
                <a:solidFill>
                  <a:srgbClr val="0089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50" b="1" spc="-10" dirty="0">
                <a:solidFill>
                  <a:srgbClr val="0089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ГРАНТА</a:t>
            </a:r>
            <a:endParaRPr sz="28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lang="ru-RU" sz="2800" spc="114" dirty="0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</a:t>
            </a:r>
            <a:r>
              <a:rPr sz="2800" spc="114" dirty="0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sz="2800" spc="10" dirty="0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60" dirty="0" err="1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месяц</a:t>
            </a:r>
            <a:r>
              <a:rPr lang="ru-RU" sz="2800" spc="160" dirty="0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 </a:t>
            </a:r>
            <a:r>
              <a:rPr sz="2800" spc="10" dirty="0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65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sz="2800" spc="10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215" dirty="0" err="1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дня</a:t>
            </a:r>
            <a:r>
              <a:rPr sz="2800" spc="10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spc="10" dirty="0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</a:t>
            </a:r>
            <a:r>
              <a:rPr sz="2800" spc="204" dirty="0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</a:t>
            </a:r>
            <a:r>
              <a:rPr lang="ru-RU" sz="2800" spc="204" dirty="0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.Днем получения гранта </a:t>
            </a: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lang="ru-RU" sz="2800" spc="204" dirty="0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считается  день перечисления средств на лицевой счет </a:t>
            </a:r>
            <a:endParaRPr lang="en-US" sz="2800" spc="204" dirty="0" smtClean="0">
              <a:solidFill>
                <a:srgbClr val="1516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2800" spc="185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</a:t>
            </a:r>
            <a:r>
              <a:rPr sz="2800" spc="10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95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</a:t>
            </a:r>
            <a:r>
              <a:rPr sz="2800" spc="15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65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гранта</a:t>
            </a:r>
            <a:r>
              <a:rPr sz="2800" spc="10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45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</a:t>
            </a:r>
            <a:r>
              <a:rPr sz="2800" spc="15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135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</a:t>
            </a:r>
            <a:r>
              <a:rPr sz="2800" spc="10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225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продлен</a:t>
            </a:r>
            <a:r>
              <a:rPr sz="2800" spc="15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245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2800" spc="15" dirty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260" dirty="0" err="1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решению</a:t>
            </a:r>
            <a:r>
              <a:rPr lang="ru-RU" sz="2800" spc="260" dirty="0" smtClean="0">
                <a:solidFill>
                  <a:srgbClr val="15161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Министерства АПК ПК, но не более чем на 6 месяцев (п.3.46)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652700" y="1566607"/>
            <a:ext cx="3348354" cy="4654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850" b="1" spc="-10" dirty="0">
                <a:solidFill>
                  <a:srgbClr val="0089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</a:t>
            </a:r>
            <a:r>
              <a:rPr sz="2850" b="1" spc="-185" dirty="0">
                <a:solidFill>
                  <a:srgbClr val="0089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50" b="1" spc="-70" dirty="0">
                <a:solidFill>
                  <a:srgbClr val="0089C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ГРАНТА</a:t>
            </a:r>
            <a:endParaRPr sz="28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2886067" y="2294244"/>
            <a:ext cx="2025650" cy="2025650"/>
            <a:chOff x="13132528" y="5441465"/>
            <a:chExt cx="2025650" cy="2025650"/>
          </a:xfrm>
        </p:grpSpPr>
        <p:sp>
          <p:nvSpPr>
            <p:cNvPr id="10" name="object 10"/>
            <p:cNvSpPr/>
            <p:nvPr/>
          </p:nvSpPr>
          <p:spPr>
            <a:xfrm>
              <a:off x="13581887" y="5480701"/>
              <a:ext cx="1576070" cy="1986280"/>
            </a:xfrm>
            <a:custGeom>
              <a:avLst/>
              <a:gdLst/>
              <a:ahLst/>
              <a:cxnLst/>
              <a:rect l="l" t="t" r="r" b="b"/>
              <a:pathLst>
                <a:path w="1576069" h="1986279">
                  <a:moveTo>
                    <a:pt x="583586" y="0"/>
                  </a:moveTo>
                  <a:lnTo>
                    <a:pt x="583586" y="288845"/>
                  </a:lnTo>
                  <a:lnTo>
                    <a:pt x="631756" y="290516"/>
                  </a:lnTo>
                  <a:lnTo>
                    <a:pt x="679054" y="295360"/>
                  </a:lnTo>
                  <a:lnTo>
                    <a:pt x="725374" y="303274"/>
                  </a:lnTo>
                  <a:lnTo>
                    <a:pt x="770613" y="314151"/>
                  </a:lnTo>
                  <a:lnTo>
                    <a:pt x="814666" y="327888"/>
                  </a:lnTo>
                  <a:lnTo>
                    <a:pt x="857428" y="344380"/>
                  </a:lnTo>
                  <a:lnTo>
                    <a:pt x="898794" y="363523"/>
                  </a:lnTo>
                  <a:lnTo>
                    <a:pt x="938659" y="385210"/>
                  </a:lnTo>
                  <a:lnTo>
                    <a:pt x="976920" y="409339"/>
                  </a:lnTo>
                  <a:lnTo>
                    <a:pt x="1013471" y="435804"/>
                  </a:lnTo>
                  <a:lnTo>
                    <a:pt x="1048207" y="464500"/>
                  </a:lnTo>
                  <a:lnTo>
                    <a:pt x="1081024" y="495323"/>
                  </a:lnTo>
                  <a:lnTo>
                    <a:pt x="1111818" y="528168"/>
                  </a:lnTo>
                  <a:lnTo>
                    <a:pt x="1140483" y="562931"/>
                  </a:lnTo>
                  <a:lnTo>
                    <a:pt x="1166914" y="599507"/>
                  </a:lnTo>
                  <a:lnTo>
                    <a:pt x="1191008" y="637790"/>
                  </a:lnTo>
                  <a:lnTo>
                    <a:pt x="1212660" y="677677"/>
                  </a:lnTo>
                  <a:lnTo>
                    <a:pt x="1231764" y="719063"/>
                  </a:lnTo>
                  <a:lnTo>
                    <a:pt x="1248216" y="761843"/>
                  </a:lnTo>
                  <a:lnTo>
                    <a:pt x="1261912" y="805912"/>
                  </a:lnTo>
                  <a:lnTo>
                    <a:pt x="1272746" y="851166"/>
                  </a:lnTo>
                  <a:lnTo>
                    <a:pt x="1280615" y="897500"/>
                  </a:lnTo>
                  <a:lnTo>
                    <a:pt x="1285413" y="944810"/>
                  </a:lnTo>
                  <a:lnTo>
                    <a:pt x="1287035" y="992990"/>
                  </a:lnTo>
                  <a:lnTo>
                    <a:pt x="1285411" y="1041201"/>
                  </a:lnTo>
                  <a:lnTo>
                    <a:pt x="1280607" y="1088540"/>
                  </a:lnTo>
                  <a:lnTo>
                    <a:pt x="1272729" y="1134903"/>
                  </a:lnTo>
                  <a:lnTo>
                    <a:pt x="1261881" y="1180184"/>
                  </a:lnTo>
                  <a:lnTo>
                    <a:pt x="1248169" y="1224279"/>
                  </a:lnTo>
                  <a:lnTo>
                    <a:pt x="1231698" y="1267083"/>
                  </a:lnTo>
                  <a:lnTo>
                    <a:pt x="1212571" y="1308490"/>
                  </a:lnTo>
                  <a:lnTo>
                    <a:pt x="1190895" y="1348396"/>
                  </a:lnTo>
                  <a:lnTo>
                    <a:pt x="1166773" y="1386696"/>
                  </a:lnTo>
                  <a:lnTo>
                    <a:pt x="1140312" y="1423285"/>
                  </a:lnTo>
                  <a:lnTo>
                    <a:pt x="1111615" y="1458058"/>
                  </a:lnTo>
                  <a:lnTo>
                    <a:pt x="1080788" y="1490911"/>
                  </a:lnTo>
                  <a:lnTo>
                    <a:pt x="1047935" y="1521738"/>
                  </a:lnTo>
                  <a:lnTo>
                    <a:pt x="1013162" y="1550435"/>
                  </a:lnTo>
                  <a:lnTo>
                    <a:pt x="976572" y="1576897"/>
                  </a:lnTo>
                  <a:lnTo>
                    <a:pt x="938273" y="1601018"/>
                  </a:lnTo>
                  <a:lnTo>
                    <a:pt x="898367" y="1622695"/>
                  </a:lnTo>
                  <a:lnTo>
                    <a:pt x="856960" y="1641821"/>
                  </a:lnTo>
                  <a:lnTo>
                    <a:pt x="814156" y="1658293"/>
                  </a:lnTo>
                  <a:lnTo>
                    <a:pt x="770062" y="1672005"/>
                  </a:lnTo>
                  <a:lnTo>
                    <a:pt x="724781" y="1682853"/>
                  </a:lnTo>
                  <a:lnTo>
                    <a:pt x="678418" y="1690731"/>
                  </a:lnTo>
                  <a:lnTo>
                    <a:pt x="631079" y="1695534"/>
                  </a:lnTo>
                  <a:lnTo>
                    <a:pt x="582868" y="1697159"/>
                  </a:lnTo>
                  <a:lnTo>
                    <a:pt x="531834" y="1695336"/>
                  </a:lnTo>
                  <a:lnTo>
                    <a:pt x="481787" y="1689952"/>
                  </a:lnTo>
                  <a:lnTo>
                    <a:pt x="432851" y="1681131"/>
                  </a:lnTo>
                  <a:lnTo>
                    <a:pt x="385150" y="1668999"/>
                  </a:lnTo>
                  <a:lnTo>
                    <a:pt x="338808" y="1653681"/>
                  </a:lnTo>
                  <a:lnTo>
                    <a:pt x="293949" y="1635302"/>
                  </a:lnTo>
                  <a:lnTo>
                    <a:pt x="250697" y="1613989"/>
                  </a:lnTo>
                  <a:lnTo>
                    <a:pt x="209176" y="1589865"/>
                  </a:lnTo>
                  <a:lnTo>
                    <a:pt x="169510" y="1563056"/>
                  </a:lnTo>
                  <a:lnTo>
                    <a:pt x="0" y="1796941"/>
                  </a:lnTo>
                  <a:lnTo>
                    <a:pt x="41697" y="1825637"/>
                  </a:lnTo>
                  <a:lnTo>
                    <a:pt x="84890" y="1852228"/>
                  </a:lnTo>
                  <a:lnTo>
                    <a:pt x="129505" y="1876640"/>
                  </a:lnTo>
                  <a:lnTo>
                    <a:pt x="175469" y="1898799"/>
                  </a:lnTo>
                  <a:lnTo>
                    <a:pt x="222708" y="1918630"/>
                  </a:lnTo>
                  <a:lnTo>
                    <a:pt x="271147" y="1936058"/>
                  </a:lnTo>
                  <a:lnTo>
                    <a:pt x="320714" y="1951009"/>
                  </a:lnTo>
                  <a:lnTo>
                    <a:pt x="371334" y="1963410"/>
                  </a:lnTo>
                  <a:lnTo>
                    <a:pt x="422933" y="1973184"/>
                  </a:lnTo>
                  <a:lnTo>
                    <a:pt x="475437" y="1980257"/>
                  </a:lnTo>
                  <a:lnTo>
                    <a:pt x="528774" y="1984556"/>
                  </a:lnTo>
                  <a:lnTo>
                    <a:pt x="582868" y="1986006"/>
                  </a:lnTo>
                  <a:lnTo>
                    <a:pt x="630981" y="1984861"/>
                  </a:lnTo>
                  <a:lnTo>
                    <a:pt x="678502" y="1981460"/>
                  </a:lnTo>
                  <a:lnTo>
                    <a:pt x="725381" y="1975856"/>
                  </a:lnTo>
                  <a:lnTo>
                    <a:pt x="771565" y="1968100"/>
                  </a:lnTo>
                  <a:lnTo>
                    <a:pt x="817001" y="1958245"/>
                  </a:lnTo>
                  <a:lnTo>
                    <a:pt x="861639" y="1946343"/>
                  </a:lnTo>
                  <a:lnTo>
                    <a:pt x="905425" y="1932445"/>
                  </a:lnTo>
                  <a:lnTo>
                    <a:pt x="948308" y="1916603"/>
                  </a:lnTo>
                  <a:lnTo>
                    <a:pt x="990237" y="1898870"/>
                  </a:lnTo>
                  <a:lnTo>
                    <a:pt x="1031158" y="1879298"/>
                  </a:lnTo>
                  <a:lnTo>
                    <a:pt x="1071020" y="1857939"/>
                  </a:lnTo>
                  <a:lnTo>
                    <a:pt x="1109770" y="1834844"/>
                  </a:lnTo>
                  <a:lnTo>
                    <a:pt x="1147358" y="1810065"/>
                  </a:lnTo>
                  <a:lnTo>
                    <a:pt x="1183730" y="1783656"/>
                  </a:lnTo>
                  <a:lnTo>
                    <a:pt x="1218835" y="1755667"/>
                  </a:lnTo>
                  <a:lnTo>
                    <a:pt x="1252621" y="1726150"/>
                  </a:lnTo>
                  <a:lnTo>
                    <a:pt x="1285036" y="1695159"/>
                  </a:lnTo>
                  <a:lnTo>
                    <a:pt x="1316027" y="1662744"/>
                  </a:lnTo>
                  <a:lnTo>
                    <a:pt x="1345544" y="1628958"/>
                  </a:lnTo>
                  <a:lnTo>
                    <a:pt x="1373533" y="1593853"/>
                  </a:lnTo>
                  <a:lnTo>
                    <a:pt x="1399942" y="1557480"/>
                  </a:lnTo>
                  <a:lnTo>
                    <a:pt x="1424720" y="1519893"/>
                  </a:lnTo>
                  <a:lnTo>
                    <a:pt x="1447815" y="1481142"/>
                  </a:lnTo>
                  <a:lnTo>
                    <a:pt x="1469175" y="1441280"/>
                  </a:lnTo>
                  <a:lnTo>
                    <a:pt x="1488747" y="1400359"/>
                  </a:lnTo>
                  <a:lnTo>
                    <a:pt x="1506480" y="1358430"/>
                  </a:lnTo>
                  <a:lnTo>
                    <a:pt x="1522321" y="1315547"/>
                  </a:lnTo>
                  <a:lnTo>
                    <a:pt x="1536219" y="1271760"/>
                  </a:lnTo>
                  <a:lnTo>
                    <a:pt x="1548122" y="1227123"/>
                  </a:lnTo>
                  <a:lnTo>
                    <a:pt x="1557977" y="1181686"/>
                  </a:lnTo>
                  <a:lnTo>
                    <a:pt x="1565732" y="1135503"/>
                  </a:lnTo>
                  <a:lnTo>
                    <a:pt x="1571336" y="1088624"/>
                  </a:lnTo>
                  <a:lnTo>
                    <a:pt x="1574737" y="1041102"/>
                  </a:lnTo>
                  <a:lnTo>
                    <a:pt x="1575882" y="992990"/>
                  </a:lnTo>
                  <a:lnTo>
                    <a:pt x="1574738" y="944899"/>
                  </a:lnTo>
                  <a:lnTo>
                    <a:pt x="1571340" y="897399"/>
                  </a:lnTo>
                  <a:lnTo>
                    <a:pt x="1565741" y="850541"/>
                  </a:lnTo>
                  <a:lnTo>
                    <a:pt x="1557992" y="804378"/>
                  </a:lnTo>
                  <a:lnTo>
                    <a:pt x="1548146" y="758960"/>
                  </a:lnTo>
                  <a:lnTo>
                    <a:pt x="1536253" y="714342"/>
                  </a:lnTo>
                  <a:lnTo>
                    <a:pt x="1522367" y="670573"/>
                  </a:lnTo>
                  <a:lnTo>
                    <a:pt x="1506539" y="627706"/>
                  </a:lnTo>
                  <a:lnTo>
                    <a:pt x="1488821" y="585794"/>
                  </a:lnTo>
                  <a:lnTo>
                    <a:pt x="1469265" y="544888"/>
                  </a:lnTo>
                  <a:lnTo>
                    <a:pt x="1447923" y="505039"/>
                  </a:lnTo>
                  <a:lnTo>
                    <a:pt x="1424847" y="466301"/>
                  </a:lnTo>
                  <a:lnTo>
                    <a:pt x="1400089" y="428724"/>
                  </a:lnTo>
                  <a:lnTo>
                    <a:pt x="1373700" y="392361"/>
                  </a:lnTo>
                  <a:lnTo>
                    <a:pt x="1345733" y="357264"/>
                  </a:lnTo>
                  <a:lnTo>
                    <a:pt x="1316240" y="323485"/>
                  </a:lnTo>
                  <a:lnTo>
                    <a:pt x="1285273" y="291075"/>
                  </a:lnTo>
                  <a:lnTo>
                    <a:pt x="1252883" y="260087"/>
                  </a:lnTo>
                  <a:lnTo>
                    <a:pt x="1219123" y="230572"/>
                  </a:lnTo>
                  <a:lnTo>
                    <a:pt x="1184044" y="202583"/>
                  </a:lnTo>
                  <a:lnTo>
                    <a:pt x="1147699" y="176171"/>
                  </a:lnTo>
                  <a:lnTo>
                    <a:pt x="1110139" y="151389"/>
                  </a:lnTo>
                  <a:lnTo>
                    <a:pt x="1071416" y="128288"/>
                  </a:lnTo>
                  <a:lnTo>
                    <a:pt x="1031583" y="106920"/>
                  </a:lnTo>
                  <a:lnTo>
                    <a:pt x="990691" y="87338"/>
                  </a:lnTo>
                  <a:lnTo>
                    <a:pt x="948792" y="69592"/>
                  </a:lnTo>
                  <a:lnTo>
                    <a:pt x="905938" y="53736"/>
                  </a:lnTo>
                  <a:lnTo>
                    <a:pt x="862181" y="39821"/>
                  </a:lnTo>
                  <a:lnTo>
                    <a:pt x="817573" y="27898"/>
                  </a:lnTo>
                  <a:lnTo>
                    <a:pt x="772166" y="18021"/>
                  </a:lnTo>
                  <a:lnTo>
                    <a:pt x="726012" y="10240"/>
                  </a:lnTo>
                  <a:lnTo>
                    <a:pt x="679162" y="4609"/>
                  </a:lnTo>
                  <a:lnTo>
                    <a:pt x="631670" y="1178"/>
                  </a:lnTo>
                  <a:lnTo>
                    <a:pt x="583586" y="0"/>
                  </a:lnTo>
                  <a:close/>
                </a:path>
              </a:pathLst>
            </a:custGeom>
            <a:solidFill>
              <a:srgbClr val="0089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171754" y="5480701"/>
              <a:ext cx="993775" cy="1797050"/>
            </a:xfrm>
            <a:custGeom>
              <a:avLst/>
              <a:gdLst/>
              <a:ahLst/>
              <a:cxnLst/>
              <a:rect l="l" t="t" r="r" b="b"/>
              <a:pathLst>
                <a:path w="993775" h="1797050">
                  <a:moveTo>
                    <a:pt x="993719" y="0"/>
                  </a:moveTo>
                  <a:lnTo>
                    <a:pt x="944890" y="1136"/>
                  </a:lnTo>
                  <a:lnTo>
                    <a:pt x="897369" y="4537"/>
                  </a:lnTo>
                  <a:lnTo>
                    <a:pt x="850492" y="10141"/>
                  </a:lnTo>
                  <a:lnTo>
                    <a:pt x="804309" y="17896"/>
                  </a:lnTo>
                  <a:lnTo>
                    <a:pt x="758874" y="27752"/>
                  </a:lnTo>
                  <a:lnTo>
                    <a:pt x="714237" y="39654"/>
                  </a:lnTo>
                  <a:lnTo>
                    <a:pt x="670451" y="53552"/>
                  </a:lnTo>
                  <a:lnTo>
                    <a:pt x="627569" y="69393"/>
                  </a:lnTo>
                  <a:lnTo>
                    <a:pt x="585641" y="87126"/>
                  </a:lnTo>
                  <a:lnTo>
                    <a:pt x="544721" y="106698"/>
                  </a:lnTo>
                  <a:lnTo>
                    <a:pt x="504860" y="128057"/>
                  </a:lnTo>
                  <a:lnTo>
                    <a:pt x="466109" y="151152"/>
                  </a:lnTo>
                  <a:lnTo>
                    <a:pt x="428522" y="175930"/>
                  </a:lnTo>
                  <a:lnTo>
                    <a:pt x="392150" y="202339"/>
                  </a:lnTo>
                  <a:lnTo>
                    <a:pt x="357045" y="230328"/>
                  </a:lnTo>
                  <a:lnTo>
                    <a:pt x="323260" y="259844"/>
                  </a:lnTo>
                  <a:lnTo>
                    <a:pt x="290845" y="290835"/>
                  </a:lnTo>
                  <a:lnTo>
                    <a:pt x="259854" y="323249"/>
                  </a:lnTo>
                  <a:lnTo>
                    <a:pt x="230338" y="357035"/>
                  </a:lnTo>
                  <a:lnTo>
                    <a:pt x="202349" y="392139"/>
                  </a:lnTo>
                  <a:lnTo>
                    <a:pt x="175940" y="428511"/>
                  </a:lnTo>
                  <a:lnTo>
                    <a:pt x="151161" y="466098"/>
                  </a:lnTo>
                  <a:lnTo>
                    <a:pt x="128067" y="504848"/>
                  </a:lnTo>
                  <a:lnTo>
                    <a:pt x="106707" y="544710"/>
                  </a:lnTo>
                  <a:lnTo>
                    <a:pt x="87135" y="585630"/>
                  </a:lnTo>
                  <a:lnTo>
                    <a:pt x="69402" y="627557"/>
                  </a:lnTo>
                  <a:lnTo>
                    <a:pt x="53561" y="670440"/>
                  </a:lnTo>
                  <a:lnTo>
                    <a:pt x="39663" y="714225"/>
                  </a:lnTo>
                  <a:lnTo>
                    <a:pt x="27760" y="758862"/>
                  </a:lnTo>
                  <a:lnTo>
                    <a:pt x="17905" y="804298"/>
                  </a:lnTo>
                  <a:lnTo>
                    <a:pt x="10149" y="850480"/>
                  </a:lnTo>
                  <a:lnTo>
                    <a:pt x="4545" y="897358"/>
                  </a:lnTo>
                  <a:lnTo>
                    <a:pt x="1145" y="944878"/>
                  </a:lnTo>
                  <a:lnTo>
                    <a:pt x="0" y="992990"/>
                  </a:lnTo>
                  <a:lnTo>
                    <a:pt x="1332" y="1044870"/>
                  </a:lnTo>
                  <a:lnTo>
                    <a:pt x="5285" y="1096056"/>
                  </a:lnTo>
                  <a:lnTo>
                    <a:pt x="11794" y="1146484"/>
                  </a:lnTo>
                  <a:lnTo>
                    <a:pt x="20793" y="1196089"/>
                  </a:lnTo>
                  <a:lnTo>
                    <a:pt x="32217" y="1244804"/>
                  </a:lnTo>
                  <a:lnTo>
                    <a:pt x="46001" y="1292565"/>
                  </a:lnTo>
                  <a:lnTo>
                    <a:pt x="62078" y="1339307"/>
                  </a:lnTo>
                  <a:lnTo>
                    <a:pt x="80384" y="1384964"/>
                  </a:lnTo>
                  <a:lnTo>
                    <a:pt x="100853" y="1429470"/>
                  </a:lnTo>
                  <a:lnTo>
                    <a:pt x="123420" y="1472762"/>
                  </a:lnTo>
                  <a:lnTo>
                    <a:pt x="148019" y="1514774"/>
                  </a:lnTo>
                  <a:lnTo>
                    <a:pt x="174586" y="1555439"/>
                  </a:lnTo>
                  <a:lnTo>
                    <a:pt x="203054" y="1594694"/>
                  </a:lnTo>
                  <a:lnTo>
                    <a:pt x="233358" y="1632473"/>
                  </a:lnTo>
                  <a:lnTo>
                    <a:pt x="265433" y="1668710"/>
                  </a:lnTo>
                  <a:lnTo>
                    <a:pt x="299213" y="1703341"/>
                  </a:lnTo>
                  <a:lnTo>
                    <a:pt x="334634" y="1736300"/>
                  </a:lnTo>
                  <a:lnTo>
                    <a:pt x="371629" y="1767522"/>
                  </a:lnTo>
                  <a:lnTo>
                    <a:pt x="410133" y="1796941"/>
                  </a:lnTo>
                  <a:lnTo>
                    <a:pt x="579643" y="1563056"/>
                  </a:lnTo>
                  <a:lnTo>
                    <a:pt x="542849" y="1534431"/>
                  </a:lnTo>
                  <a:lnTo>
                    <a:pt x="508056" y="1503482"/>
                  </a:lnTo>
                  <a:lnTo>
                    <a:pt x="475381" y="1470326"/>
                  </a:lnTo>
                  <a:lnTo>
                    <a:pt x="444939" y="1435079"/>
                  </a:lnTo>
                  <a:lnTo>
                    <a:pt x="416846" y="1397855"/>
                  </a:lnTo>
                  <a:lnTo>
                    <a:pt x="391218" y="1358770"/>
                  </a:lnTo>
                  <a:lnTo>
                    <a:pt x="368172" y="1317941"/>
                  </a:lnTo>
                  <a:lnTo>
                    <a:pt x="347822" y="1275482"/>
                  </a:lnTo>
                  <a:lnTo>
                    <a:pt x="330284" y="1231510"/>
                  </a:lnTo>
                  <a:lnTo>
                    <a:pt x="315676" y="1186140"/>
                  </a:lnTo>
                  <a:lnTo>
                    <a:pt x="304112" y="1139487"/>
                  </a:lnTo>
                  <a:lnTo>
                    <a:pt x="295708" y="1091667"/>
                  </a:lnTo>
                  <a:lnTo>
                    <a:pt x="290581" y="1042796"/>
                  </a:lnTo>
                  <a:lnTo>
                    <a:pt x="288846" y="992990"/>
                  </a:lnTo>
                  <a:lnTo>
                    <a:pt x="290471" y="944780"/>
                  </a:lnTo>
                  <a:lnTo>
                    <a:pt x="295275" y="897443"/>
                  </a:lnTo>
                  <a:lnTo>
                    <a:pt x="303153" y="851081"/>
                  </a:lnTo>
                  <a:lnTo>
                    <a:pt x="314000" y="805802"/>
                  </a:lnTo>
                  <a:lnTo>
                    <a:pt x="327712" y="761708"/>
                  </a:lnTo>
                  <a:lnTo>
                    <a:pt x="344184" y="718906"/>
                  </a:lnTo>
                  <a:lnTo>
                    <a:pt x="363310" y="677500"/>
                  </a:lnTo>
                  <a:lnTo>
                    <a:pt x="384986" y="637595"/>
                  </a:lnTo>
                  <a:lnTo>
                    <a:pt x="409108" y="599296"/>
                  </a:lnTo>
                  <a:lnTo>
                    <a:pt x="435569" y="562708"/>
                  </a:lnTo>
                  <a:lnTo>
                    <a:pt x="464266" y="527935"/>
                  </a:lnTo>
                  <a:lnTo>
                    <a:pt x="495092" y="495083"/>
                  </a:lnTo>
                  <a:lnTo>
                    <a:pt x="527945" y="464256"/>
                  </a:lnTo>
                  <a:lnTo>
                    <a:pt x="562718" y="435559"/>
                  </a:lnTo>
                  <a:lnTo>
                    <a:pt x="599306" y="409098"/>
                  </a:lnTo>
                  <a:lnTo>
                    <a:pt x="637605" y="384977"/>
                  </a:lnTo>
                  <a:lnTo>
                    <a:pt x="677510" y="363301"/>
                  </a:lnTo>
                  <a:lnTo>
                    <a:pt x="718917" y="344174"/>
                  </a:lnTo>
                  <a:lnTo>
                    <a:pt x="761719" y="327703"/>
                  </a:lnTo>
                  <a:lnTo>
                    <a:pt x="805812" y="313991"/>
                  </a:lnTo>
                  <a:lnTo>
                    <a:pt x="851092" y="303143"/>
                  </a:lnTo>
                  <a:lnTo>
                    <a:pt x="897454" y="295265"/>
                  </a:lnTo>
                  <a:lnTo>
                    <a:pt x="944792" y="290461"/>
                  </a:lnTo>
                  <a:lnTo>
                    <a:pt x="993719" y="288845"/>
                  </a:lnTo>
                  <a:lnTo>
                    <a:pt x="993719" y="0"/>
                  </a:lnTo>
                  <a:close/>
                </a:path>
              </a:pathLst>
            </a:custGeom>
            <a:solidFill>
              <a:srgbClr val="23C3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3132528" y="5441465"/>
              <a:ext cx="1072515" cy="1891030"/>
            </a:xfrm>
            <a:custGeom>
              <a:avLst/>
              <a:gdLst/>
              <a:ahLst/>
              <a:cxnLst/>
              <a:rect l="l" t="t" r="r" b="b"/>
              <a:pathLst>
                <a:path w="1072515" h="1891029">
                  <a:moveTo>
                    <a:pt x="1032227" y="0"/>
                  </a:moveTo>
                  <a:lnTo>
                    <a:pt x="979110" y="1343"/>
                  </a:lnTo>
                  <a:lnTo>
                    <a:pt x="926690" y="5329"/>
                  </a:lnTo>
                  <a:lnTo>
                    <a:pt x="875032" y="11893"/>
                  </a:lnTo>
                  <a:lnTo>
                    <a:pt x="824201" y="20971"/>
                  </a:lnTo>
                  <a:lnTo>
                    <a:pt x="774262" y="32498"/>
                  </a:lnTo>
                  <a:lnTo>
                    <a:pt x="725279" y="46408"/>
                  </a:lnTo>
                  <a:lnTo>
                    <a:pt x="677318" y="62636"/>
                  </a:lnTo>
                  <a:lnTo>
                    <a:pt x="630443" y="81119"/>
                  </a:lnTo>
                  <a:lnTo>
                    <a:pt x="584719" y="101791"/>
                  </a:lnTo>
                  <a:lnTo>
                    <a:pt x="540212" y="124587"/>
                  </a:lnTo>
                  <a:lnTo>
                    <a:pt x="496985" y="149442"/>
                  </a:lnTo>
                  <a:lnTo>
                    <a:pt x="455104" y="176291"/>
                  </a:lnTo>
                  <a:lnTo>
                    <a:pt x="414634" y="205070"/>
                  </a:lnTo>
                  <a:lnTo>
                    <a:pt x="375639" y="235714"/>
                  </a:lnTo>
                  <a:lnTo>
                    <a:pt x="338185" y="268157"/>
                  </a:lnTo>
                  <a:lnTo>
                    <a:pt x="302336" y="302336"/>
                  </a:lnTo>
                  <a:lnTo>
                    <a:pt x="268157" y="338185"/>
                  </a:lnTo>
                  <a:lnTo>
                    <a:pt x="235714" y="375639"/>
                  </a:lnTo>
                  <a:lnTo>
                    <a:pt x="205070" y="414634"/>
                  </a:lnTo>
                  <a:lnTo>
                    <a:pt x="176291" y="455104"/>
                  </a:lnTo>
                  <a:lnTo>
                    <a:pt x="149442" y="496984"/>
                  </a:lnTo>
                  <a:lnTo>
                    <a:pt x="124587" y="540211"/>
                  </a:lnTo>
                  <a:lnTo>
                    <a:pt x="101791" y="584718"/>
                  </a:lnTo>
                  <a:lnTo>
                    <a:pt x="81119" y="630442"/>
                  </a:lnTo>
                  <a:lnTo>
                    <a:pt x="62636" y="677316"/>
                  </a:lnTo>
                  <a:lnTo>
                    <a:pt x="46408" y="725277"/>
                  </a:lnTo>
                  <a:lnTo>
                    <a:pt x="32498" y="774260"/>
                  </a:lnTo>
                  <a:lnTo>
                    <a:pt x="20971" y="824199"/>
                  </a:lnTo>
                  <a:lnTo>
                    <a:pt x="11893" y="875030"/>
                  </a:lnTo>
                  <a:lnTo>
                    <a:pt x="5329" y="926688"/>
                  </a:lnTo>
                  <a:lnTo>
                    <a:pt x="1343" y="979108"/>
                  </a:lnTo>
                  <a:lnTo>
                    <a:pt x="0" y="1032225"/>
                  </a:lnTo>
                  <a:lnTo>
                    <a:pt x="1193" y="1082032"/>
                  </a:lnTo>
                  <a:lnTo>
                    <a:pt x="4780" y="1132158"/>
                  </a:lnTo>
                  <a:lnTo>
                    <a:pt x="10674" y="1181140"/>
                  </a:lnTo>
                  <a:lnTo>
                    <a:pt x="18829" y="1229394"/>
                  </a:lnTo>
                  <a:lnTo>
                    <a:pt x="29191" y="1276864"/>
                  </a:lnTo>
                  <a:lnTo>
                    <a:pt x="41704" y="1323495"/>
                  </a:lnTo>
                  <a:lnTo>
                    <a:pt x="56314" y="1369232"/>
                  </a:lnTo>
                  <a:lnTo>
                    <a:pt x="72965" y="1414019"/>
                  </a:lnTo>
                  <a:lnTo>
                    <a:pt x="91602" y="1457803"/>
                  </a:lnTo>
                  <a:lnTo>
                    <a:pt x="112171" y="1500527"/>
                  </a:lnTo>
                  <a:lnTo>
                    <a:pt x="135503" y="1543688"/>
                  </a:lnTo>
                  <a:lnTo>
                    <a:pt x="160797" y="1585586"/>
                  </a:lnTo>
                  <a:lnTo>
                    <a:pt x="187991" y="1626158"/>
                  </a:lnTo>
                  <a:lnTo>
                    <a:pt x="217024" y="1665344"/>
                  </a:lnTo>
                  <a:lnTo>
                    <a:pt x="247834" y="1703082"/>
                  </a:lnTo>
                  <a:lnTo>
                    <a:pt x="280359" y="1739311"/>
                  </a:lnTo>
                  <a:lnTo>
                    <a:pt x="314538" y="1773968"/>
                  </a:lnTo>
                  <a:lnTo>
                    <a:pt x="350308" y="1806991"/>
                  </a:lnTo>
                  <a:lnTo>
                    <a:pt x="387608" y="1838321"/>
                  </a:lnTo>
                  <a:lnTo>
                    <a:pt x="426376" y="1867894"/>
                  </a:lnTo>
                  <a:lnTo>
                    <a:pt x="458064" y="1890906"/>
                  </a:lnTo>
                  <a:lnTo>
                    <a:pt x="497730" y="1836177"/>
                  </a:lnTo>
                  <a:lnTo>
                    <a:pt x="449359" y="1836177"/>
                  </a:lnTo>
                  <a:lnTo>
                    <a:pt x="410855" y="1806757"/>
                  </a:lnTo>
                  <a:lnTo>
                    <a:pt x="373860" y="1775535"/>
                  </a:lnTo>
                  <a:lnTo>
                    <a:pt x="338439" y="1742576"/>
                  </a:lnTo>
                  <a:lnTo>
                    <a:pt x="304659" y="1707946"/>
                  </a:lnTo>
                  <a:lnTo>
                    <a:pt x="272584" y="1671708"/>
                  </a:lnTo>
                  <a:lnTo>
                    <a:pt x="242280" y="1633930"/>
                  </a:lnTo>
                  <a:lnTo>
                    <a:pt x="213812" y="1594675"/>
                  </a:lnTo>
                  <a:lnTo>
                    <a:pt x="187246" y="1554009"/>
                  </a:lnTo>
                  <a:lnTo>
                    <a:pt x="162646" y="1511998"/>
                  </a:lnTo>
                  <a:lnTo>
                    <a:pt x="140079" y="1468706"/>
                  </a:lnTo>
                  <a:lnTo>
                    <a:pt x="119610" y="1424199"/>
                  </a:lnTo>
                  <a:lnTo>
                    <a:pt x="101304" y="1378542"/>
                  </a:lnTo>
                  <a:lnTo>
                    <a:pt x="85227" y="1331801"/>
                  </a:lnTo>
                  <a:lnTo>
                    <a:pt x="71443" y="1284039"/>
                  </a:lnTo>
                  <a:lnTo>
                    <a:pt x="60019" y="1235324"/>
                  </a:lnTo>
                  <a:lnTo>
                    <a:pt x="51020" y="1185720"/>
                  </a:lnTo>
                  <a:lnTo>
                    <a:pt x="44511" y="1135292"/>
                  </a:lnTo>
                  <a:lnTo>
                    <a:pt x="40558" y="1084105"/>
                  </a:lnTo>
                  <a:lnTo>
                    <a:pt x="39226" y="1032225"/>
                  </a:lnTo>
                  <a:lnTo>
                    <a:pt x="40371" y="984114"/>
                  </a:lnTo>
                  <a:lnTo>
                    <a:pt x="43771" y="936593"/>
                  </a:lnTo>
                  <a:lnTo>
                    <a:pt x="49375" y="889716"/>
                  </a:lnTo>
                  <a:lnTo>
                    <a:pt x="57131" y="843533"/>
                  </a:lnTo>
                  <a:lnTo>
                    <a:pt x="66986" y="798097"/>
                  </a:lnTo>
                  <a:lnTo>
                    <a:pt x="78889" y="753461"/>
                  </a:lnTo>
                  <a:lnTo>
                    <a:pt x="92787" y="709675"/>
                  </a:lnTo>
                  <a:lnTo>
                    <a:pt x="108628" y="666793"/>
                  </a:lnTo>
                  <a:lnTo>
                    <a:pt x="126361" y="624865"/>
                  </a:lnTo>
                  <a:lnTo>
                    <a:pt x="145933" y="583945"/>
                  </a:lnTo>
                  <a:lnTo>
                    <a:pt x="167293" y="544084"/>
                  </a:lnTo>
                  <a:lnTo>
                    <a:pt x="190387" y="505334"/>
                  </a:lnTo>
                  <a:lnTo>
                    <a:pt x="215166" y="467747"/>
                  </a:lnTo>
                  <a:lnTo>
                    <a:pt x="241575" y="431375"/>
                  </a:lnTo>
                  <a:lnTo>
                    <a:pt x="269564" y="396270"/>
                  </a:lnTo>
                  <a:lnTo>
                    <a:pt x="299080" y="362485"/>
                  </a:lnTo>
                  <a:lnTo>
                    <a:pt x="330071" y="330070"/>
                  </a:lnTo>
                  <a:lnTo>
                    <a:pt x="362486" y="299079"/>
                  </a:lnTo>
                  <a:lnTo>
                    <a:pt x="396271" y="269563"/>
                  </a:lnTo>
                  <a:lnTo>
                    <a:pt x="431376" y="241575"/>
                  </a:lnTo>
                  <a:lnTo>
                    <a:pt x="467748" y="215165"/>
                  </a:lnTo>
                  <a:lnTo>
                    <a:pt x="505335" y="190387"/>
                  </a:lnTo>
                  <a:lnTo>
                    <a:pt x="544086" y="167293"/>
                  </a:lnTo>
                  <a:lnTo>
                    <a:pt x="583947" y="145933"/>
                  </a:lnTo>
                  <a:lnTo>
                    <a:pt x="624867" y="126361"/>
                  </a:lnTo>
                  <a:lnTo>
                    <a:pt x="666795" y="108629"/>
                  </a:lnTo>
                  <a:lnTo>
                    <a:pt x="709678" y="92787"/>
                  </a:lnTo>
                  <a:lnTo>
                    <a:pt x="753463" y="78889"/>
                  </a:lnTo>
                  <a:lnTo>
                    <a:pt x="798100" y="66987"/>
                  </a:lnTo>
                  <a:lnTo>
                    <a:pt x="843535" y="57132"/>
                  </a:lnTo>
                  <a:lnTo>
                    <a:pt x="889718" y="49376"/>
                  </a:lnTo>
                  <a:lnTo>
                    <a:pt x="936595" y="43772"/>
                  </a:lnTo>
                  <a:lnTo>
                    <a:pt x="984116" y="40372"/>
                  </a:lnTo>
                  <a:lnTo>
                    <a:pt x="1032227" y="39227"/>
                  </a:lnTo>
                  <a:lnTo>
                    <a:pt x="1072173" y="39227"/>
                  </a:lnTo>
                  <a:lnTo>
                    <a:pt x="1072173" y="647"/>
                  </a:lnTo>
                  <a:lnTo>
                    <a:pt x="1032533" y="153"/>
                  </a:lnTo>
                  <a:lnTo>
                    <a:pt x="1032227" y="0"/>
                  </a:lnTo>
                  <a:close/>
                </a:path>
                <a:path w="1072515" h="1891029">
                  <a:moveTo>
                    <a:pt x="1032227" y="328072"/>
                  </a:moveTo>
                  <a:lnTo>
                    <a:pt x="984018" y="329697"/>
                  </a:lnTo>
                  <a:lnTo>
                    <a:pt x="936680" y="334501"/>
                  </a:lnTo>
                  <a:lnTo>
                    <a:pt x="890318" y="342379"/>
                  </a:lnTo>
                  <a:lnTo>
                    <a:pt x="845039" y="353226"/>
                  </a:lnTo>
                  <a:lnTo>
                    <a:pt x="800945" y="366938"/>
                  </a:lnTo>
                  <a:lnTo>
                    <a:pt x="758143" y="383410"/>
                  </a:lnTo>
                  <a:lnTo>
                    <a:pt x="716737" y="402536"/>
                  </a:lnTo>
                  <a:lnTo>
                    <a:pt x="676831" y="424212"/>
                  </a:lnTo>
                  <a:lnTo>
                    <a:pt x="638532" y="448334"/>
                  </a:lnTo>
                  <a:lnTo>
                    <a:pt x="601944" y="474795"/>
                  </a:lnTo>
                  <a:lnTo>
                    <a:pt x="567171" y="503491"/>
                  </a:lnTo>
                  <a:lnTo>
                    <a:pt x="534318" y="534318"/>
                  </a:lnTo>
                  <a:lnTo>
                    <a:pt x="503492" y="567170"/>
                  </a:lnTo>
                  <a:lnTo>
                    <a:pt x="474795" y="601943"/>
                  </a:lnTo>
                  <a:lnTo>
                    <a:pt x="448334" y="638532"/>
                  </a:lnTo>
                  <a:lnTo>
                    <a:pt x="424212" y="676831"/>
                  </a:lnTo>
                  <a:lnTo>
                    <a:pt x="402536" y="716736"/>
                  </a:lnTo>
                  <a:lnTo>
                    <a:pt x="383410" y="758142"/>
                  </a:lnTo>
                  <a:lnTo>
                    <a:pt x="366938" y="800944"/>
                  </a:lnTo>
                  <a:lnTo>
                    <a:pt x="353226" y="845037"/>
                  </a:lnTo>
                  <a:lnTo>
                    <a:pt x="342379" y="890317"/>
                  </a:lnTo>
                  <a:lnTo>
                    <a:pt x="334501" y="936678"/>
                  </a:lnTo>
                  <a:lnTo>
                    <a:pt x="329694" y="984114"/>
                  </a:lnTo>
                  <a:lnTo>
                    <a:pt x="328072" y="1032225"/>
                  </a:lnTo>
                  <a:lnTo>
                    <a:pt x="329807" y="1082032"/>
                  </a:lnTo>
                  <a:lnTo>
                    <a:pt x="334934" y="1130903"/>
                  </a:lnTo>
                  <a:lnTo>
                    <a:pt x="343338" y="1178722"/>
                  </a:lnTo>
                  <a:lnTo>
                    <a:pt x="354902" y="1225375"/>
                  </a:lnTo>
                  <a:lnTo>
                    <a:pt x="369510" y="1270746"/>
                  </a:lnTo>
                  <a:lnTo>
                    <a:pt x="387048" y="1314718"/>
                  </a:lnTo>
                  <a:lnTo>
                    <a:pt x="407398" y="1357176"/>
                  </a:lnTo>
                  <a:lnTo>
                    <a:pt x="430445" y="1398006"/>
                  </a:lnTo>
                  <a:lnTo>
                    <a:pt x="456072" y="1437090"/>
                  </a:lnTo>
                  <a:lnTo>
                    <a:pt x="484165" y="1474314"/>
                  </a:lnTo>
                  <a:lnTo>
                    <a:pt x="514607" y="1509562"/>
                  </a:lnTo>
                  <a:lnTo>
                    <a:pt x="547282" y="1542718"/>
                  </a:lnTo>
                  <a:lnTo>
                    <a:pt x="582075" y="1573666"/>
                  </a:lnTo>
                  <a:lnTo>
                    <a:pt x="618869" y="1602292"/>
                  </a:lnTo>
                  <a:lnTo>
                    <a:pt x="449359" y="1836177"/>
                  </a:lnTo>
                  <a:lnTo>
                    <a:pt x="497730" y="1836177"/>
                  </a:lnTo>
                  <a:lnTo>
                    <a:pt x="673542" y="1593596"/>
                  </a:lnTo>
                  <a:lnTo>
                    <a:pt x="641850" y="1570574"/>
                  </a:lnTo>
                  <a:lnTo>
                    <a:pt x="600772" y="1538203"/>
                  </a:lnTo>
                  <a:lnTo>
                    <a:pt x="562390" y="1502757"/>
                  </a:lnTo>
                  <a:lnTo>
                    <a:pt x="526887" y="1464420"/>
                  </a:lnTo>
                  <a:lnTo>
                    <a:pt x="494447" y="1423377"/>
                  </a:lnTo>
                  <a:lnTo>
                    <a:pt x="465255" y="1379810"/>
                  </a:lnTo>
                  <a:lnTo>
                    <a:pt x="439495" y="1333905"/>
                  </a:lnTo>
                  <a:lnTo>
                    <a:pt x="418121" y="1287683"/>
                  </a:lnTo>
                  <a:lnTo>
                    <a:pt x="400264" y="1239619"/>
                  </a:lnTo>
                  <a:lnTo>
                    <a:pt x="386089" y="1189878"/>
                  </a:lnTo>
                  <a:lnTo>
                    <a:pt x="375760" y="1138622"/>
                  </a:lnTo>
                  <a:lnTo>
                    <a:pt x="369442" y="1086017"/>
                  </a:lnTo>
                  <a:lnTo>
                    <a:pt x="367299" y="1032225"/>
                  </a:lnTo>
                  <a:lnTo>
                    <a:pt x="369123" y="982602"/>
                  </a:lnTo>
                  <a:lnTo>
                    <a:pt x="374509" y="933968"/>
                  </a:lnTo>
                  <a:lnTo>
                    <a:pt x="383329" y="886454"/>
                  </a:lnTo>
                  <a:lnTo>
                    <a:pt x="395453" y="840187"/>
                  </a:lnTo>
                  <a:lnTo>
                    <a:pt x="410753" y="795296"/>
                  </a:lnTo>
                  <a:lnTo>
                    <a:pt x="429101" y="751910"/>
                  </a:lnTo>
                  <a:lnTo>
                    <a:pt x="450368" y="710157"/>
                  </a:lnTo>
                  <a:lnTo>
                    <a:pt x="474425" y="670166"/>
                  </a:lnTo>
                  <a:lnTo>
                    <a:pt x="501144" y="632066"/>
                  </a:lnTo>
                  <a:lnTo>
                    <a:pt x="530396" y="595986"/>
                  </a:lnTo>
                  <a:lnTo>
                    <a:pt x="562053" y="562053"/>
                  </a:lnTo>
                  <a:lnTo>
                    <a:pt x="595985" y="530396"/>
                  </a:lnTo>
                  <a:lnTo>
                    <a:pt x="632066" y="501144"/>
                  </a:lnTo>
                  <a:lnTo>
                    <a:pt x="670166" y="474425"/>
                  </a:lnTo>
                  <a:lnTo>
                    <a:pt x="710156" y="450368"/>
                  </a:lnTo>
                  <a:lnTo>
                    <a:pt x="751909" y="429101"/>
                  </a:lnTo>
                  <a:lnTo>
                    <a:pt x="795295" y="410753"/>
                  </a:lnTo>
                  <a:lnTo>
                    <a:pt x="840187" y="395453"/>
                  </a:lnTo>
                  <a:lnTo>
                    <a:pt x="886454" y="383329"/>
                  </a:lnTo>
                  <a:lnTo>
                    <a:pt x="933969" y="374509"/>
                  </a:lnTo>
                  <a:lnTo>
                    <a:pt x="982603" y="369123"/>
                  </a:lnTo>
                  <a:lnTo>
                    <a:pt x="1032227" y="367299"/>
                  </a:lnTo>
                  <a:lnTo>
                    <a:pt x="1032227" y="367148"/>
                  </a:lnTo>
                  <a:lnTo>
                    <a:pt x="1072173" y="367148"/>
                  </a:lnTo>
                  <a:lnTo>
                    <a:pt x="1072173" y="328081"/>
                  </a:lnTo>
                  <a:lnTo>
                    <a:pt x="1032227" y="328072"/>
                  </a:lnTo>
                  <a:close/>
                </a:path>
                <a:path w="1072515" h="1891029">
                  <a:moveTo>
                    <a:pt x="1072173" y="367148"/>
                  </a:moveTo>
                  <a:lnTo>
                    <a:pt x="1032227" y="367148"/>
                  </a:lnTo>
                  <a:lnTo>
                    <a:pt x="1072173" y="367643"/>
                  </a:lnTo>
                  <a:lnTo>
                    <a:pt x="1072173" y="367148"/>
                  </a:lnTo>
                  <a:close/>
                </a:path>
                <a:path w="1072515" h="1891029">
                  <a:moveTo>
                    <a:pt x="1072173" y="39227"/>
                  </a:moveTo>
                  <a:lnTo>
                    <a:pt x="1032227" y="39227"/>
                  </a:lnTo>
                  <a:lnTo>
                    <a:pt x="1032946" y="39235"/>
                  </a:lnTo>
                  <a:lnTo>
                    <a:pt x="1032946" y="328081"/>
                  </a:lnTo>
                  <a:lnTo>
                    <a:pt x="1072173" y="328081"/>
                  </a:lnTo>
                  <a:lnTo>
                    <a:pt x="1072173" y="3922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5795299" y="3538326"/>
            <a:ext cx="2839085" cy="4648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0"/>
              </a:spcBef>
            </a:pPr>
            <a:r>
              <a:rPr sz="4275" baseline="-31189" dirty="0">
                <a:latin typeface="Arial Black"/>
                <a:cs typeface="Arial Black"/>
              </a:rPr>
              <a:t>40%</a:t>
            </a:r>
            <a:r>
              <a:rPr sz="4275" spc="172" baseline="-31189" dirty="0">
                <a:latin typeface="Arial Black"/>
                <a:cs typeface="Arial Black"/>
              </a:rPr>
              <a:t> </a:t>
            </a:r>
            <a:r>
              <a:rPr sz="2050" spc="1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</a:t>
            </a:r>
            <a:endParaRPr sz="2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018767" y="3992958"/>
            <a:ext cx="1248410" cy="339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2050" spc="1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endParaRPr sz="2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5747859" y="2861800"/>
            <a:ext cx="3261360" cy="4648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0"/>
              </a:spcBef>
              <a:tabLst>
                <a:tab pos="1010919" algn="l"/>
              </a:tabLst>
            </a:pPr>
            <a:r>
              <a:rPr sz="4275" spc="-37" baseline="-9746" dirty="0">
                <a:latin typeface="Arial Black"/>
                <a:cs typeface="Arial Black"/>
              </a:rPr>
              <a:t>60%</a:t>
            </a:r>
            <a:r>
              <a:rPr sz="4275" baseline="-9746" dirty="0">
                <a:latin typeface="Arial Black"/>
                <a:cs typeface="Arial Black"/>
              </a:rPr>
              <a:t>	</a:t>
            </a:r>
            <a:r>
              <a:rPr sz="205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</a:t>
            </a:r>
            <a:r>
              <a:rPr sz="205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50" spc="1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гранта</a:t>
            </a:r>
            <a:endParaRPr sz="2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459959" y="2786733"/>
            <a:ext cx="800100" cy="590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sz="1550" dirty="0">
                <a:latin typeface="Arial Black"/>
                <a:cs typeface="Arial Black"/>
              </a:rPr>
              <a:t>до</a:t>
            </a:r>
            <a:r>
              <a:rPr sz="1550" spc="-50" dirty="0">
                <a:latin typeface="Arial Black"/>
                <a:cs typeface="Arial Black"/>
              </a:rPr>
              <a:t> </a:t>
            </a:r>
            <a:r>
              <a:rPr sz="3700" spc="-670" dirty="0">
                <a:latin typeface="Arial Black"/>
                <a:cs typeface="Arial Black"/>
              </a:rPr>
              <a:t>15</a:t>
            </a:r>
            <a:endParaRPr sz="3700" dirty="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3448288" y="3377377"/>
            <a:ext cx="981075" cy="2609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550" spc="-80" dirty="0">
                <a:latin typeface="Arial Black"/>
                <a:cs typeface="Arial Black"/>
              </a:rPr>
              <a:t>млн.</a:t>
            </a:r>
            <a:r>
              <a:rPr sz="1550" spc="-45" dirty="0">
                <a:latin typeface="Arial Black"/>
                <a:cs typeface="Arial Black"/>
              </a:rPr>
              <a:t> </a:t>
            </a:r>
            <a:r>
              <a:rPr sz="1550" spc="-20" dirty="0">
                <a:latin typeface="Arial Black"/>
                <a:cs typeface="Arial Black"/>
              </a:rPr>
              <a:t>руб.</a:t>
            </a:r>
            <a:endParaRPr sz="1550" dirty="0">
              <a:latin typeface="Arial Black"/>
              <a:cs typeface="Arial Black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2733856" y="2183883"/>
            <a:ext cx="6843193" cy="2715260"/>
            <a:chOff x="12737873" y="5116230"/>
            <a:chExt cx="6536690" cy="2715260"/>
          </a:xfrm>
        </p:grpSpPr>
        <p:sp>
          <p:nvSpPr>
            <p:cNvPr id="19" name="object 19"/>
            <p:cNvSpPr/>
            <p:nvPr/>
          </p:nvSpPr>
          <p:spPr>
            <a:xfrm>
              <a:off x="15333132" y="5974277"/>
              <a:ext cx="203835" cy="203835"/>
            </a:xfrm>
            <a:custGeom>
              <a:avLst/>
              <a:gdLst/>
              <a:ahLst/>
              <a:cxnLst/>
              <a:rect l="l" t="t" r="r" b="b"/>
              <a:pathLst>
                <a:path w="203834" h="203835">
                  <a:moveTo>
                    <a:pt x="203239" y="0"/>
                  </a:moveTo>
                  <a:lnTo>
                    <a:pt x="0" y="0"/>
                  </a:lnTo>
                  <a:lnTo>
                    <a:pt x="0" y="203239"/>
                  </a:lnTo>
                  <a:lnTo>
                    <a:pt x="203239" y="203239"/>
                  </a:lnTo>
                  <a:lnTo>
                    <a:pt x="203239" y="0"/>
                  </a:lnTo>
                  <a:close/>
                </a:path>
              </a:pathLst>
            </a:custGeom>
            <a:solidFill>
              <a:srgbClr val="0089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333132" y="6772637"/>
              <a:ext cx="203835" cy="203835"/>
            </a:xfrm>
            <a:custGeom>
              <a:avLst/>
              <a:gdLst/>
              <a:ahLst/>
              <a:cxnLst/>
              <a:rect l="l" t="t" r="r" b="b"/>
              <a:pathLst>
                <a:path w="203834" h="203834">
                  <a:moveTo>
                    <a:pt x="203239" y="0"/>
                  </a:moveTo>
                  <a:lnTo>
                    <a:pt x="0" y="0"/>
                  </a:lnTo>
                  <a:lnTo>
                    <a:pt x="0" y="203236"/>
                  </a:lnTo>
                  <a:lnTo>
                    <a:pt x="203239" y="203236"/>
                  </a:lnTo>
                  <a:lnTo>
                    <a:pt x="203239" y="0"/>
                  </a:lnTo>
                  <a:close/>
                </a:path>
              </a:pathLst>
            </a:custGeom>
            <a:solidFill>
              <a:srgbClr val="23C33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2745727" y="5124084"/>
              <a:ext cx="6520815" cy="2699385"/>
            </a:xfrm>
            <a:custGeom>
              <a:avLst/>
              <a:gdLst/>
              <a:ahLst/>
              <a:cxnLst/>
              <a:rect l="l" t="t" r="r" b="b"/>
              <a:pathLst>
                <a:path w="6520815" h="2699384">
                  <a:moveTo>
                    <a:pt x="0" y="0"/>
                  </a:moveTo>
                  <a:lnTo>
                    <a:pt x="6520706" y="0"/>
                  </a:lnTo>
                  <a:lnTo>
                    <a:pt x="6520706" y="2699232"/>
                  </a:lnTo>
                  <a:lnTo>
                    <a:pt x="0" y="2699232"/>
                  </a:lnTo>
                  <a:lnTo>
                    <a:pt x="0" y="0"/>
                  </a:lnTo>
                  <a:close/>
                </a:path>
              </a:pathLst>
            </a:custGeom>
            <a:ln w="15707">
              <a:solidFill>
                <a:srgbClr val="15161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9733770" y="10807058"/>
            <a:ext cx="293370" cy="33591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95"/>
              </a:spcBef>
            </a:pPr>
            <a:fld id="{81D60167-4931-47E6-BA6A-407CBD079E47}" type="slidenum">
              <a:rPr sz="1650" spc="-65" dirty="0">
                <a:solidFill>
                  <a:srgbClr val="1C2D38"/>
                </a:solidFill>
                <a:latin typeface="Lucida Sans Unicode"/>
                <a:cs typeface="Lucida Sans Unicode"/>
              </a:rPr>
              <a:t>3</a:t>
            </a:fld>
            <a:endParaRPr sz="1650">
              <a:latin typeface="Lucida Sans Unicode"/>
              <a:cs typeface="Lucida Sans Unicode"/>
            </a:endParaRPr>
          </a:p>
        </p:txBody>
      </p:sp>
      <p:grpSp>
        <p:nvGrpSpPr>
          <p:cNvPr id="28" name="object 2"/>
          <p:cNvGrpSpPr/>
          <p:nvPr/>
        </p:nvGrpSpPr>
        <p:grpSpPr>
          <a:xfrm>
            <a:off x="303074" y="10707091"/>
            <a:ext cx="1228817" cy="537720"/>
            <a:chOff x="4932809" y="793587"/>
            <a:chExt cx="747395" cy="382905"/>
          </a:xfrm>
        </p:grpSpPr>
        <p:sp>
          <p:nvSpPr>
            <p:cNvPr id="29" name="object 3"/>
            <p:cNvSpPr/>
            <p:nvPr/>
          </p:nvSpPr>
          <p:spPr>
            <a:xfrm>
              <a:off x="4932809" y="793587"/>
              <a:ext cx="747395" cy="382905"/>
            </a:xfrm>
            <a:custGeom>
              <a:avLst/>
              <a:gdLst/>
              <a:ahLst/>
              <a:cxnLst/>
              <a:rect l="l" t="t" r="r" b="b"/>
              <a:pathLst>
                <a:path w="747395" h="382905">
                  <a:moveTo>
                    <a:pt x="564092" y="0"/>
                  </a:moveTo>
                  <a:lnTo>
                    <a:pt x="0" y="0"/>
                  </a:lnTo>
                  <a:lnTo>
                    <a:pt x="0" y="199853"/>
                  </a:lnTo>
                  <a:lnTo>
                    <a:pt x="6556" y="248285"/>
                  </a:lnTo>
                  <a:lnTo>
                    <a:pt x="25041" y="291896"/>
                  </a:lnTo>
                  <a:lnTo>
                    <a:pt x="53678" y="328907"/>
                  </a:lnTo>
                  <a:lnTo>
                    <a:pt x="90690" y="357544"/>
                  </a:lnTo>
                  <a:lnTo>
                    <a:pt x="134300" y="376029"/>
                  </a:lnTo>
                  <a:lnTo>
                    <a:pt x="182732" y="382586"/>
                  </a:lnTo>
                  <a:lnTo>
                    <a:pt x="746827" y="382586"/>
                  </a:lnTo>
                  <a:lnTo>
                    <a:pt x="746827" y="182739"/>
                  </a:lnTo>
                  <a:lnTo>
                    <a:pt x="740270" y="134304"/>
                  </a:lnTo>
                  <a:lnTo>
                    <a:pt x="721785" y="90692"/>
                  </a:lnTo>
                  <a:lnTo>
                    <a:pt x="693148" y="53679"/>
                  </a:lnTo>
                  <a:lnTo>
                    <a:pt x="656136" y="25041"/>
                  </a:lnTo>
                  <a:lnTo>
                    <a:pt x="612525" y="6556"/>
                  </a:lnTo>
                  <a:lnTo>
                    <a:pt x="564092" y="0"/>
                  </a:lnTo>
                  <a:close/>
                </a:path>
              </a:pathLst>
            </a:custGeom>
            <a:solidFill>
              <a:srgbClr val="B0CB1F"/>
            </a:solidFill>
          </p:spPr>
          <p:txBody>
            <a:bodyPr wrap="square" lIns="0" tIns="0" rIns="0" bIns="0" rtlCol="0"/>
            <a:lstStyle/>
            <a:p>
              <a:endParaRPr sz="3200"/>
            </a:p>
          </p:txBody>
        </p:sp>
        <p:sp>
          <p:nvSpPr>
            <p:cNvPr id="30" name="object 4"/>
            <p:cNvSpPr/>
            <p:nvPr/>
          </p:nvSpPr>
          <p:spPr>
            <a:xfrm>
              <a:off x="5063781" y="872092"/>
              <a:ext cx="497205" cy="225425"/>
            </a:xfrm>
            <a:custGeom>
              <a:avLst/>
              <a:gdLst/>
              <a:ahLst/>
              <a:cxnLst/>
              <a:rect l="l" t="t" r="r" b="b"/>
              <a:pathLst>
                <a:path w="497204" h="225425">
                  <a:moveTo>
                    <a:pt x="77064" y="2476"/>
                  </a:moveTo>
                  <a:lnTo>
                    <a:pt x="51379" y="2476"/>
                  </a:lnTo>
                  <a:lnTo>
                    <a:pt x="0" y="222839"/>
                  </a:lnTo>
                  <a:lnTo>
                    <a:pt x="27856" y="222839"/>
                  </a:lnTo>
                  <a:lnTo>
                    <a:pt x="38379" y="170845"/>
                  </a:lnTo>
                  <a:lnTo>
                    <a:pt x="116081" y="170845"/>
                  </a:lnTo>
                  <a:lnTo>
                    <a:pt x="110558" y="147012"/>
                  </a:lnTo>
                  <a:lnTo>
                    <a:pt x="43328" y="147012"/>
                  </a:lnTo>
                  <a:lnTo>
                    <a:pt x="64068" y="45496"/>
                  </a:lnTo>
                  <a:lnTo>
                    <a:pt x="87034" y="45496"/>
                  </a:lnTo>
                  <a:lnTo>
                    <a:pt x="77064" y="2476"/>
                  </a:lnTo>
                  <a:close/>
                </a:path>
                <a:path w="497204" h="225425">
                  <a:moveTo>
                    <a:pt x="116081" y="170845"/>
                  </a:moveTo>
                  <a:lnTo>
                    <a:pt x="89444" y="170845"/>
                  </a:lnTo>
                  <a:lnTo>
                    <a:pt x="99968" y="222839"/>
                  </a:lnTo>
                  <a:lnTo>
                    <a:pt x="128130" y="222839"/>
                  </a:lnTo>
                  <a:lnTo>
                    <a:pt x="116081" y="170845"/>
                  </a:lnTo>
                  <a:close/>
                </a:path>
                <a:path w="497204" h="225425">
                  <a:moveTo>
                    <a:pt x="87034" y="45496"/>
                  </a:moveTo>
                  <a:lnTo>
                    <a:pt x="64068" y="45496"/>
                  </a:lnTo>
                  <a:lnTo>
                    <a:pt x="84495" y="147012"/>
                  </a:lnTo>
                  <a:lnTo>
                    <a:pt x="110558" y="147012"/>
                  </a:lnTo>
                  <a:lnTo>
                    <a:pt x="87034" y="45496"/>
                  </a:lnTo>
                  <a:close/>
                </a:path>
                <a:path w="497204" h="225425">
                  <a:moveTo>
                    <a:pt x="232742" y="2476"/>
                  </a:moveTo>
                  <a:lnTo>
                    <a:pt x="149485" y="2476"/>
                  </a:lnTo>
                  <a:lnTo>
                    <a:pt x="149485" y="222839"/>
                  </a:lnTo>
                  <a:lnTo>
                    <a:pt x="176104" y="222839"/>
                  </a:lnTo>
                  <a:lnTo>
                    <a:pt x="176104" y="26308"/>
                  </a:lnTo>
                  <a:lnTo>
                    <a:pt x="232742" y="26308"/>
                  </a:lnTo>
                  <a:lnTo>
                    <a:pt x="232742" y="2476"/>
                  </a:lnTo>
                  <a:close/>
                </a:path>
                <a:path w="497204" h="225425">
                  <a:moveTo>
                    <a:pt x="309495" y="2476"/>
                  </a:moveTo>
                  <a:lnTo>
                    <a:pt x="259976" y="2476"/>
                  </a:lnTo>
                  <a:lnTo>
                    <a:pt x="259976" y="222839"/>
                  </a:lnTo>
                  <a:lnTo>
                    <a:pt x="286595" y="222839"/>
                  </a:lnTo>
                  <a:lnTo>
                    <a:pt x="286595" y="130917"/>
                  </a:lnTo>
                  <a:lnTo>
                    <a:pt x="309495" y="130917"/>
                  </a:lnTo>
                  <a:lnTo>
                    <a:pt x="348649" y="116218"/>
                  </a:lnTo>
                  <a:lnTo>
                    <a:pt x="354601" y="107085"/>
                  </a:lnTo>
                  <a:lnTo>
                    <a:pt x="286595" y="107085"/>
                  </a:lnTo>
                  <a:lnTo>
                    <a:pt x="286595" y="26308"/>
                  </a:lnTo>
                  <a:lnTo>
                    <a:pt x="354749" y="26308"/>
                  </a:lnTo>
                  <a:lnTo>
                    <a:pt x="354489" y="25593"/>
                  </a:lnTo>
                  <a:lnTo>
                    <a:pt x="348802" y="17024"/>
                  </a:lnTo>
                  <a:lnTo>
                    <a:pt x="341472" y="10659"/>
                  </a:lnTo>
                  <a:lnTo>
                    <a:pt x="332478" y="6113"/>
                  </a:lnTo>
                  <a:lnTo>
                    <a:pt x="321819" y="3385"/>
                  </a:lnTo>
                  <a:lnTo>
                    <a:pt x="309495" y="2476"/>
                  </a:lnTo>
                  <a:close/>
                </a:path>
                <a:path w="497204" h="225425">
                  <a:moveTo>
                    <a:pt x="354749" y="26308"/>
                  </a:moveTo>
                  <a:lnTo>
                    <a:pt x="317648" y="26308"/>
                  </a:lnTo>
                  <a:lnTo>
                    <a:pt x="324352" y="29404"/>
                  </a:lnTo>
                  <a:lnTo>
                    <a:pt x="328686" y="35593"/>
                  </a:lnTo>
                  <a:lnTo>
                    <a:pt x="331529" y="41029"/>
                  </a:lnTo>
                  <a:lnTo>
                    <a:pt x="333559" y="48051"/>
                  </a:lnTo>
                  <a:lnTo>
                    <a:pt x="334778" y="56658"/>
                  </a:lnTo>
                  <a:lnTo>
                    <a:pt x="335184" y="66851"/>
                  </a:lnTo>
                  <a:lnTo>
                    <a:pt x="334778" y="76910"/>
                  </a:lnTo>
                  <a:lnTo>
                    <a:pt x="317648" y="107085"/>
                  </a:lnTo>
                  <a:lnTo>
                    <a:pt x="354601" y="107085"/>
                  </a:lnTo>
                  <a:lnTo>
                    <a:pt x="358514" y="96524"/>
                  </a:lnTo>
                  <a:lnTo>
                    <a:pt x="360980" y="82935"/>
                  </a:lnTo>
                  <a:lnTo>
                    <a:pt x="361802" y="66851"/>
                  </a:lnTo>
                  <a:lnTo>
                    <a:pt x="360990" y="50508"/>
                  </a:lnTo>
                  <a:lnTo>
                    <a:pt x="358552" y="36755"/>
                  </a:lnTo>
                  <a:lnTo>
                    <a:pt x="354749" y="26308"/>
                  </a:lnTo>
                  <a:close/>
                </a:path>
                <a:path w="497204" h="225425">
                  <a:moveTo>
                    <a:pt x="443199" y="0"/>
                  </a:moveTo>
                  <a:lnTo>
                    <a:pt x="405442" y="16095"/>
                  </a:lnTo>
                  <a:lnTo>
                    <a:pt x="391002" y="57442"/>
                  </a:lnTo>
                  <a:lnTo>
                    <a:pt x="389346" y="112657"/>
                  </a:lnTo>
                  <a:lnTo>
                    <a:pt x="389530" y="134679"/>
                  </a:lnTo>
                  <a:lnTo>
                    <a:pt x="392287" y="179045"/>
                  </a:lnTo>
                  <a:lnTo>
                    <a:pt x="413257" y="216261"/>
                  </a:lnTo>
                  <a:lnTo>
                    <a:pt x="443199" y="225317"/>
                  </a:lnTo>
                  <a:lnTo>
                    <a:pt x="454264" y="224310"/>
                  </a:lnTo>
                  <a:lnTo>
                    <a:pt x="486432" y="201484"/>
                  </a:lnTo>
                  <a:lnTo>
                    <a:pt x="435152" y="201484"/>
                  </a:lnTo>
                  <a:lnTo>
                    <a:pt x="429065" y="198697"/>
                  </a:lnTo>
                  <a:lnTo>
                    <a:pt x="416913" y="159518"/>
                  </a:lnTo>
                  <a:lnTo>
                    <a:pt x="416070" y="131276"/>
                  </a:lnTo>
                  <a:lnTo>
                    <a:pt x="416138" y="90636"/>
                  </a:lnTo>
                  <a:lnTo>
                    <a:pt x="418801" y="45292"/>
                  </a:lnTo>
                  <a:lnTo>
                    <a:pt x="435152" y="23831"/>
                  </a:lnTo>
                  <a:lnTo>
                    <a:pt x="486431" y="23831"/>
                  </a:lnTo>
                  <a:lnTo>
                    <a:pt x="485610" y="22276"/>
                  </a:lnTo>
                  <a:lnTo>
                    <a:pt x="480959" y="16095"/>
                  </a:lnTo>
                  <a:lnTo>
                    <a:pt x="473144" y="9054"/>
                  </a:lnTo>
                  <a:lnTo>
                    <a:pt x="464246" y="4024"/>
                  </a:lnTo>
                  <a:lnTo>
                    <a:pt x="454264" y="1006"/>
                  </a:lnTo>
                  <a:lnTo>
                    <a:pt x="443199" y="0"/>
                  </a:lnTo>
                  <a:close/>
                </a:path>
                <a:path w="497204" h="225425">
                  <a:moveTo>
                    <a:pt x="486431" y="23831"/>
                  </a:moveTo>
                  <a:lnTo>
                    <a:pt x="451043" y="23831"/>
                  </a:lnTo>
                  <a:lnTo>
                    <a:pt x="457027" y="26617"/>
                  </a:lnTo>
                  <a:lnTo>
                    <a:pt x="461152" y="32186"/>
                  </a:lnTo>
                  <a:lnTo>
                    <a:pt x="469972" y="78419"/>
                  </a:lnTo>
                  <a:lnTo>
                    <a:pt x="470321" y="131276"/>
                  </a:lnTo>
                  <a:lnTo>
                    <a:pt x="469963" y="147089"/>
                  </a:lnTo>
                  <a:lnTo>
                    <a:pt x="464864" y="187970"/>
                  </a:lnTo>
                  <a:lnTo>
                    <a:pt x="451043" y="201484"/>
                  </a:lnTo>
                  <a:lnTo>
                    <a:pt x="486432" y="201484"/>
                  </a:lnTo>
                  <a:lnTo>
                    <a:pt x="496318" y="153085"/>
                  </a:lnTo>
                  <a:lnTo>
                    <a:pt x="497055" y="112657"/>
                  </a:lnTo>
                  <a:lnTo>
                    <a:pt x="496870" y="90636"/>
                  </a:lnTo>
                  <a:lnTo>
                    <a:pt x="494113" y="46271"/>
                  </a:lnTo>
                  <a:lnTo>
                    <a:pt x="489353" y="29366"/>
                  </a:lnTo>
                  <a:lnTo>
                    <a:pt x="486431" y="23831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 sz="3200"/>
            </a:p>
          </p:txBody>
        </p:sp>
      </p:grpSp>
      <p:sp>
        <p:nvSpPr>
          <p:cNvPr id="31" name="object 5"/>
          <p:cNvSpPr/>
          <p:nvPr/>
        </p:nvSpPr>
        <p:spPr>
          <a:xfrm>
            <a:off x="1531891" y="10742101"/>
            <a:ext cx="1085126" cy="502710"/>
          </a:xfrm>
          <a:custGeom>
            <a:avLst/>
            <a:gdLst/>
            <a:ahLst/>
            <a:cxnLst/>
            <a:rect l="l" t="t" r="r" b="b"/>
            <a:pathLst>
              <a:path w="977900" h="382905">
                <a:moveTo>
                  <a:pt x="210019" y="236651"/>
                </a:moveTo>
                <a:lnTo>
                  <a:pt x="209194" y="220294"/>
                </a:lnTo>
                <a:lnTo>
                  <a:pt x="206692" y="206514"/>
                </a:lnTo>
                <a:lnTo>
                  <a:pt x="202831" y="196113"/>
                </a:lnTo>
                <a:lnTo>
                  <a:pt x="202539" y="195313"/>
                </a:lnTo>
                <a:lnTo>
                  <a:pt x="196710" y="186677"/>
                </a:lnTo>
                <a:lnTo>
                  <a:pt x="189242" y="180238"/>
                </a:lnTo>
                <a:lnTo>
                  <a:pt x="183400" y="177292"/>
                </a:lnTo>
                <a:lnTo>
                  <a:pt x="183400" y="236651"/>
                </a:lnTo>
                <a:lnTo>
                  <a:pt x="182981" y="246735"/>
                </a:lnTo>
                <a:lnTo>
                  <a:pt x="165658" y="277507"/>
                </a:lnTo>
                <a:lnTo>
                  <a:pt x="133578" y="277507"/>
                </a:lnTo>
                <a:lnTo>
                  <a:pt x="133578" y="196113"/>
                </a:lnTo>
                <a:lnTo>
                  <a:pt x="165658" y="196113"/>
                </a:lnTo>
                <a:lnTo>
                  <a:pt x="183400" y="236651"/>
                </a:lnTo>
                <a:lnTo>
                  <a:pt x="183400" y="177292"/>
                </a:lnTo>
                <a:lnTo>
                  <a:pt x="180149" y="175641"/>
                </a:lnTo>
                <a:lnTo>
                  <a:pt x="169430" y="172885"/>
                </a:lnTo>
                <a:lnTo>
                  <a:pt x="157099" y="171970"/>
                </a:lnTo>
                <a:lnTo>
                  <a:pt x="133578" y="171970"/>
                </a:lnTo>
                <a:lnTo>
                  <a:pt x="133578" y="104813"/>
                </a:lnTo>
                <a:lnTo>
                  <a:pt x="200113" y="104813"/>
                </a:lnTo>
                <a:lnTo>
                  <a:pt x="200113" y="80975"/>
                </a:lnTo>
                <a:lnTo>
                  <a:pt x="106959" y="80975"/>
                </a:lnTo>
                <a:lnTo>
                  <a:pt x="106959" y="301332"/>
                </a:lnTo>
                <a:lnTo>
                  <a:pt x="157099" y="301332"/>
                </a:lnTo>
                <a:lnTo>
                  <a:pt x="196710" y="286486"/>
                </a:lnTo>
                <a:lnTo>
                  <a:pt x="202641" y="277507"/>
                </a:lnTo>
                <a:lnTo>
                  <a:pt x="206692" y="266598"/>
                </a:lnTo>
                <a:lnTo>
                  <a:pt x="209194" y="252882"/>
                </a:lnTo>
                <a:lnTo>
                  <a:pt x="210019" y="236651"/>
                </a:lnTo>
                <a:close/>
              </a:path>
              <a:path w="977900" h="382905">
                <a:moveTo>
                  <a:pt x="348056" y="80975"/>
                </a:moveTo>
                <a:lnTo>
                  <a:pt x="323608" y="80975"/>
                </a:lnTo>
                <a:lnTo>
                  <a:pt x="269443" y="234175"/>
                </a:lnTo>
                <a:lnTo>
                  <a:pt x="269443" y="80975"/>
                </a:lnTo>
                <a:lnTo>
                  <a:pt x="242824" y="80975"/>
                </a:lnTo>
                <a:lnTo>
                  <a:pt x="242824" y="301332"/>
                </a:lnTo>
                <a:lnTo>
                  <a:pt x="267589" y="301332"/>
                </a:lnTo>
                <a:lnTo>
                  <a:pt x="291236" y="234175"/>
                </a:lnTo>
                <a:lnTo>
                  <a:pt x="321437" y="148450"/>
                </a:lnTo>
                <a:lnTo>
                  <a:pt x="321437" y="301332"/>
                </a:lnTo>
                <a:lnTo>
                  <a:pt x="348056" y="301332"/>
                </a:lnTo>
                <a:lnTo>
                  <a:pt x="348056" y="148450"/>
                </a:lnTo>
                <a:lnTo>
                  <a:pt x="348056" y="80975"/>
                </a:lnTo>
                <a:close/>
              </a:path>
              <a:path w="977900" h="382905">
                <a:moveTo>
                  <a:pt x="482638" y="240982"/>
                </a:moveTo>
                <a:lnTo>
                  <a:pt x="472478" y="201371"/>
                </a:lnTo>
                <a:lnTo>
                  <a:pt x="457619" y="189611"/>
                </a:lnTo>
                <a:lnTo>
                  <a:pt x="463181" y="186728"/>
                </a:lnTo>
                <a:lnTo>
                  <a:pt x="481164" y="151536"/>
                </a:lnTo>
                <a:lnTo>
                  <a:pt x="481711" y="140703"/>
                </a:lnTo>
                <a:lnTo>
                  <a:pt x="481660" y="135445"/>
                </a:lnTo>
                <a:lnTo>
                  <a:pt x="475894" y="102336"/>
                </a:lnTo>
                <a:lnTo>
                  <a:pt x="473405" y="98005"/>
                </a:lnTo>
                <a:lnTo>
                  <a:pt x="430695" y="78498"/>
                </a:lnTo>
                <a:lnTo>
                  <a:pt x="419836" y="79336"/>
                </a:lnTo>
                <a:lnTo>
                  <a:pt x="383641" y="110147"/>
                </a:lnTo>
                <a:lnTo>
                  <a:pt x="379628" y="135445"/>
                </a:lnTo>
                <a:lnTo>
                  <a:pt x="406234" y="135445"/>
                </a:lnTo>
                <a:lnTo>
                  <a:pt x="406717" y="127190"/>
                </a:lnTo>
                <a:lnTo>
                  <a:pt x="408178" y="120053"/>
                </a:lnTo>
                <a:lnTo>
                  <a:pt x="410591" y="114033"/>
                </a:lnTo>
                <a:lnTo>
                  <a:pt x="413981" y="109143"/>
                </a:lnTo>
                <a:lnTo>
                  <a:pt x="418109" y="104597"/>
                </a:lnTo>
                <a:lnTo>
                  <a:pt x="423672" y="102336"/>
                </a:lnTo>
                <a:lnTo>
                  <a:pt x="437908" y="102336"/>
                </a:lnTo>
                <a:lnTo>
                  <a:pt x="455142" y="140703"/>
                </a:lnTo>
                <a:lnTo>
                  <a:pt x="454621" y="151180"/>
                </a:lnTo>
                <a:lnTo>
                  <a:pt x="437603" y="178777"/>
                </a:lnTo>
                <a:lnTo>
                  <a:pt x="413359" y="178777"/>
                </a:lnTo>
                <a:lnTo>
                  <a:pt x="413359" y="201676"/>
                </a:lnTo>
                <a:lnTo>
                  <a:pt x="437603" y="201676"/>
                </a:lnTo>
                <a:lnTo>
                  <a:pt x="443064" y="203847"/>
                </a:lnTo>
                <a:lnTo>
                  <a:pt x="456069" y="240982"/>
                </a:lnTo>
                <a:lnTo>
                  <a:pt x="455561" y="251472"/>
                </a:lnTo>
                <a:lnTo>
                  <a:pt x="438124" y="279984"/>
                </a:lnTo>
                <a:lnTo>
                  <a:pt x="423468" y="279984"/>
                </a:lnTo>
                <a:lnTo>
                  <a:pt x="406234" y="246862"/>
                </a:lnTo>
                <a:lnTo>
                  <a:pt x="379628" y="246862"/>
                </a:lnTo>
                <a:lnTo>
                  <a:pt x="395097" y="291744"/>
                </a:lnTo>
                <a:lnTo>
                  <a:pt x="430695" y="303822"/>
                </a:lnTo>
                <a:lnTo>
                  <a:pt x="442455" y="302907"/>
                </a:lnTo>
                <a:lnTo>
                  <a:pt x="475830" y="279984"/>
                </a:lnTo>
                <a:lnTo>
                  <a:pt x="477532" y="277037"/>
                </a:lnTo>
                <a:lnTo>
                  <a:pt x="482574" y="246862"/>
                </a:lnTo>
                <a:lnTo>
                  <a:pt x="482638" y="240982"/>
                </a:lnTo>
                <a:close/>
              </a:path>
              <a:path w="977900" h="382905">
                <a:moveTo>
                  <a:pt x="620102" y="80975"/>
                </a:moveTo>
                <a:lnTo>
                  <a:pt x="593483" y="80975"/>
                </a:lnTo>
                <a:lnTo>
                  <a:pt x="593483" y="177228"/>
                </a:lnTo>
                <a:lnTo>
                  <a:pt x="544588" y="177228"/>
                </a:lnTo>
                <a:lnTo>
                  <a:pt x="544588" y="80975"/>
                </a:lnTo>
                <a:lnTo>
                  <a:pt x="517969" y="80975"/>
                </a:lnTo>
                <a:lnTo>
                  <a:pt x="517969" y="301332"/>
                </a:lnTo>
                <a:lnTo>
                  <a:pt x="544588" y="301332"/>
                </a:lnTo>
                <a:lnTo>
                  <a:pt x="544588" y="201371"/>
                </a:lnTo>
                <a:lnTo>
                  <a:pt x="593483" y="201371"/>
                </a:lnTo>
                <a:lnTo>
                  <a:pt x="593483" y="301332"/>
                </a:lnTo>
                <a:lnTo>
                  <a:pt x="620102" y="301332"/>
                </a:lnTo>
                <a:lnTo>
                  <a:pt x="620102" y="201371"/>
                </a:lnTo>
                <a:lnTo>
                  <a:pt x="620102" y="177228"/>
                </a:lnTo>
                <a:lnTo>
                  <a:pt x="620102" y="80975"/>
                </a:lnTo>
                <a:close/>
              </a:path>
              <a:path w="977900" h="382905">
                <a:moveTo>
                  <a:pt x="744829" y="80975"/>
                </a:moveTo>
                <a:lnTo>
                  <a:pt x="659714" y="80975"/>
                </a:lnTo>
                <a:lnTo>
                  <a:pt x="659714" y="301332"/>
                </a:lnTo>
                <a:lnTo>
                  <a:pt x="744829" y="301332"/>
                </a:lnTo>
                <a:lnTo>
                  <a:pt x="744829" y="277507"/>
                </a:lnTo>
                <a:lnTo>
                  <a:pt x="686333" y="277507"/>
                </a:lnTo>
                <a:lnTo>
                  <a:pt x="686333" y="202603"/>
                </a:lnTo>
                <a:lnTo>
                  <a:pt x="736790" y="202603"/>
                </a:lnTo>
                <a:lnTo>
                  <a:pt x="736790" y="178777"/>
                </a:lnTo>
                <a:lnTo>
                  <a:pt x="686333" y="178777"/>
                </a:lnTo>
                <a:lnTo>
                  <a:pt x="686333" y="104813"/>
                </a:lnTo>
                <a:lnTo>
                  <a:pt x="744829" y="104813"/>
                </a:lnTo>
                <a:lnTo>
                  <a:pt x="744829" y="80975"/>
                </a:lnTo>
                <a:close/>
              </a:path>
              <a:path w="977900" h="382905">
                <a:moveTo>
                  <a:pt x="876681" y="135140"/>
                </a:moveTo>
                <a:lnTo>
                  <a:pt x="860894" y="91503"/>
                </a:lnTo>
                <a:lnTo>
                  <a:pt x="825919" y="78498"/>
                </a:lnTo>
                <a:lnTo>
                  <a:pt x="814628" y="79502"/>
                </a:lnTo>
                <a:lnTo>
                  <a:pt x="779576" y="108216"/>
                </a:lnTo>
                <a:lnTo>
                  <a:pt x="772769" y="150609"/>
                </a:lnTo>
                <a:lnTo>
                  <a:pt x="772071" y="191160"/>
                </a:lnTo>
                <a:lnTo>
                  <a:pt x="772236" y="213283"/>
                </a:lnTo>
                <a:lnTo>
                  <a:pt x="774852" y="257390"/>
                </a:lnTo>
                <a:lnTo>
                  <a:pt x="795743" y="294767"/>
                </a:lnTo>
                <a:lnTo>
                  <a:pt x="825919" y="303822"/>
                </a:lnTo>
                <a:lnTo>
                  <a:pt x="835710" y="303060"/>
                </a:lnTo>
                <a:lnTo>
                  <a:pt x="868743" y="279984"/>
                </a:lnTo>
                <a:lnTo>
                  <a:pt x="876681" y="246862"/>
                </a:lnTo>
                <a:lnTo>
                  <a:pt x="850366" y="246862"/>
                </a:lnTo>
                <a:lnTo>
                  <a:pt x="849693" y="254723"/>
                </a:lnTo>
                <a:lnTo>
                  <a:pt x="848283" y="261569"/>
                </a:lnTo>
                <a:lnTo>
                  <a:pt x="846137" y="267411"/>
                </a:lnTo>
                <a:lnTo>
                  <a:pt x="843254" y="272249"/>
                </a:lnTo>
                <a:lnTo>
                  <a:pt x="839127" y="277406"/>
                </a:lnTo>
                <a:lnTo>
                  <a:pt x="833348" y="279984"/>
                </a:lnTo>
                <a:lnTo>
                  <a:pt x="817880" y="279984"/>
                </a:lnTo>
                <a:lnTo>
                  <a:pt x="799642" y="238226"/>
                </a:lnTo>
                <a:lnTo>
                  <a:pt x="798791" y="209905"/>
                </a:lnTo>
                <a:lnTo>
                  <a:pt x="798855" y="169024"/>
                </a:lnTo>
                <a:lnTo>
                  <a:pt x="801522" y="123786"/>
                </a:lnTo>
                <a:lnTo>
                  <a:pt x="817880" y="102336"/>
                </a:lnTo>
                <a:lnTo>
                  <a:pt x="833348" y="102336"/>
                </a:lnTo>
                <a:lnTo>
                  <a:pt x="850366" y="135140"/>
                </a:lnTo>
                <a:lnTo>
                  <a:pt x="876681" y="135140"/>
                </a:lnTo>
                <a:close/>
              </a:path>
              <a:path w="977900" h="382905">
                <a:moveTo>
                  <a:pt x="977620" y="0"/>
                </a:moveTo>
                <a:lnTo>
                  <a:pt x="182727" y="0"/>
                </a:lnTo>
                <a:lnTo>
                  <a:pt x="134302" y="6553"/>
                </a:lnTo>
                <a:lnTo>
                  <a:pt x="90690" y="25031"/>
                </a:lnTo>
                <a:lnTo>
                  <a:pt x="53682" y="53670"/>
                </a:lnTo>
                <a:lnTo>
                  <a:pt x="25044" y="90690"/>
                </a:lnTo>
                <a:lnTo>
                  <a:pt x="6553" y="134302"/>
                </a:lnTo>
                <a:lnTo>
                  <a:pt x="0" y="182727"/>
                </a:lnTo>
                <a:lnTo>
                  <a:pt x="0" y="382574"/>
                </a:lnTo>
                <a:lnTo>
                  <a:pt x="18961" y="382574"/>
                </a:lnTo>
                <a:lnTo>
                  <a:pt x="18961" y="182727"/>
                </a:lnTo>
                <a:lnTo>
                  <a:pt x="22301" y="149847"/>
                </a:lnTo>
                <a:lnTo>
                  <a:pt x="47040" y="91351"/>
                </a:lnTo>
                <a:lnTo>
                  <a:pt x="91351" y="47040"/>
                </a:lnTo>
                <a:lnTo>
                  <a:pt x="149847" y="22301"/>
                </a:lnTo>
                <a:lnTo>
                  <a:pt x="182727" y="18961"/>
                </a:lnTo>
                <a:lnTo>
                  <a:pt x="958672" y="18961"/>
                </a:lnTo>
                <a:lnTo>
                  <a:pt x="958672" y="199847"/>
                </a:lnTo>
                <a:lnTo>
                  <a:pt x="955319" y="232740"/>
                </a:lnTo>
                <a:lnTo>
                  <a:pt x="930592" y="291236"/>
                </a:lnTo>
                <a:lnTo>
                  <a:pt x="886269" y="335546"/>
                </a:lnTo>
                <a:lnTo>
                  <a:pt x="827773" y="360273"/>
                </a:lnTo>
                <a:lnTo>
                  <a:pt x="794893" y="363613"/>
                </a:lnTo>
                <a:lnTo>
                  <a:pt x="348234" y="363613"/>
                </a:lnTo>
                <a:lnTo>
                  <a:pt x="348234" y="382574"/>
                </a:lnTo>
                <a:lnTo>
                  <a:pt x="794893" y="382574"/>
                </a:lnTo>
                <a:lnTo>
                  <a:pt x="843330" y="376021"/>
                </a:lnTo>
                <a:lnTo>
                  <a:pt x="886929" y="357543"/>
                </a:lnTo>
                <a:lnTo>
                  <a:pt x="923950" y="328904"/>
                </a:lnTo>
                <a:lnTo>
                  <a:pt x="952588" y="291896"/>
                </a:lnTo>
                <a:lnTo>
                  <a:pt x="971067" y="248285"/>
                </a:lnTo>
                <a:lnTo>
                  <a:pt x="977620" y="199847"/>
                </a:lnTo>
                <a:lnTo>
                  <a:pt x="977620" y="0"/>
                </a:lnTo>
                <a:close/>
              </a:path>
            </a:pathLst>
          </a:custGeom>
          <a:solidFill>
            <a:srgbClr val="9D9D9D"/>
          </a:solid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2566650" y="5121275"/>
            <a:ext cx="684770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0" u="none" strike="noStrike" baseline="0" dirty="0" smtClean="0">
                <a:solidFill>
                  <a:srgbClr val="0070C0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 </a:t>
            </a:r>
            <a:r>
              <a:rPr lang="ru-RU" sz="2400" b="1" i="0" u="none" strike="noStrike" baseline="0" dirty="0" smtClean="0">
                <a:solidFill>
                  <a:srgbClr val="0070C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Размер гранта </a:t>
            </a:r>
            <a:r>
              <a:rPr lang="ru-RU" sz="2400" i="0" u="none" strike="noStrike" baseline="0" dirty="0" smtClean="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на развитие семейной фермы не может быть </a:t>
            </a:r>
            <a:r>
              <a:rPr lang="ru-RU" sz="2400" b="1" i="0" u="none" strike="noStrike" baseline="0" dirty="0" smtClean="0">
                <a:solidFill>
                  <a:srgbClr val="0070C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менее 5 млн. рублей</a:t>
            </a:r>
            <a:r>
              <a:rPr lang="ru-RU" sz="2400" i="0" u="none" strike="noStrike" baseline="0" dirty="0" smtClean="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. В случае если заявителем на рассмотрение региональной конкурсной комиссии представлен проект грантополучателя стоимостью </a:t>
            </a:r>
            <a:r>
              <a:rPr lang="ru-RU" sz="2400" b="1" i="0" u="none" strike="noStrike" baseline="0" dirty="0" smtClean="0">
                <a:solidFill>
                  <a:srgbClr val="0070C0"/>
                </a:solidFill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менее 5 млн. рублей</a:t>
            </a:r>
            <a:r>
              <a:rPr lang="ru-RU" sz="2400" i="0" u="none" strike="noStrike" baseline="0" dirty="0" smtClean="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, такой проект грантополучателя региональной конкурсной комиссией не рассматривается. </a:t>
            </a:r>
          </a:p>
          <a:p>
            <a:pPr algn="just"/>
            <a:r>
              <a:rPr lang="ru-RU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ru-RU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   </a:t>
            </a:r>
            <a:endParaRPr lang="ru-RU" sz="1800" b="1" i="0" u="none" strike="noStrike" baseline="0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531891" y="4538681"/>
            <a:ext cx="10219227" cy="1500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50" i="0" u="none" strike="noStrike" baseline="0" dirty="0" smtClean="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Грант предоставляется для финансового обеспечения затрат в целях развития семейных ферм на сельских</a:t>
            </a:r>
            <a:r>
              <a:rPr lang="ru-RU" sz="2450" i="0" u="none" strike="noStrike" dirty="0" smtClean="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 территориях и на территориях сельских агломераций</a:t>
            </a:r>
            <a:endParaRPr lang="ru-RU" sz="2450" i="0" u="none" strike="noStrike" baseline="0" dirty="0" smtClean="0">
              <a:latin typeface="Times New Roman" panose="02020603050405020304" pitchFamily="18" charset="0"/>
              <a:ea typeface="Microsoft Sans Serif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1800" i="0" u="none" strike="noStrike" baseline="0" dirty="0" smtClean="0"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4" name="object 5"/>
          <p:cNvSpPr/>
          <p:nvPr/>
        </p:nvSpPr>
        <p:spPr>
          <a:xfrm>
            <a:off x="873039" y="4654066"/>
            <a:ext cx="220345" cy="220345"/>
          </a:xfrm>
          <a:custGeom>
            <a:avLst/>
            <a:gdLst/>
            <a:ahLst/>
            <a:cxnLst/>
            <a:rect l="l" t="t" r="r" b="b"/>
            <a:pathLst>
              <a:path w="220344" h="220345">
                <a:moveTo>
                  <a:pt x="219884" y="0"/>
                </a:moveTo>
                <a:lnTo>
                  <a:pt x="0" y="0"/>
                </a:lnTo>
                <a:lnTo>
                  <a:pt x="0" y="219885"/>
                </a:lnTo>
                <a:lnTo>
                  <a:pt x="219884" y="219885"/>
                </a:lnTo>
                <a:lnTo>
                  <a:pt x="219884" y="0"/>
                </a:lnTo>
                <a:close/>
              </a:path>
            </a:pathLst>
          </a:custGeom>
          <a:solidFill>
            <a:srgbClr val="0089C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79450" y="320675"/>
            <a:ext cx="17802225" cy="530915"/>
          </a:xfrm>
        </p:spPr>
        <p:txBody>
          <a:bodyPr/>
          <a:lstStyle/>
          <a:p>
            <a:r>
              <a:rPr lang="ru-RU" b="1" dirty="0" smtClean="0"/>
              <a:t>Дополнительные требования </a:t>
            </a:r>
            <a:r>
              <a:rPr lang="ru-RU" sz="2400" b="1" dirty="0" smtClean="0"/>
              <a:t>(1 раздел Порядка)</a:t>
            </a:r>
            <a:endParaRPr lang="ru-RU" sz="2400" b="1" dirty="0"/>
          </a:p>
        </p:txBody>
      </p:sp>
      <p:sp>
        <p:nvSpPr>
          <p:cNvPr id="5" name="Текст 2"/>
          <p:cNvSpPr>
            <a:spLocks noGrp="1"/>
          </p:cNvSpPr>
          <p:nvPr>
            <p:ph type="body" idx="1"/>
          </p:nvPr>
        </p:nvSpPr>
        <p:spPr>
          <a:xfrm>
            <a:off x="984250" y="2530475"/>
            <a:ext cx="18516600" cy="5601533"/>
          </a:xfrm>
          <a:ln>
            <a:solidFill>
              <a:srgbClr val="0070C0"/>
            </a:solidFill>
          </a:ln>
        </p:spPr>
        <p:txBody>
          <a:bodyPr/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-285750" algn="just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Сельскохозяйственный товаропроизводитель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иностранным агентом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Федеральным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от 14 июля 2022 г. № 255-ФЗ «О контроле за деятельностью лиц, находящихся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иностранным влиянием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(сайт Министерства юстиции РФ)</a:t>
            </a:r>
          </a:p>
          <a:p>
            <a:pPr indent="-285750" algn="just">
              <a:lnSpc>
                <a:spcPts val="2700"/>
              </a:lnSpc>
              <a:buFont typeface="Wingdings" panose="05000000000000000000" pitchFamily="2" charset="2"/>
              <a:buChar char="Ø"/>
            </a:pP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>
              <a:lnSpc>
                <a:spcPts val="2700"/>
              </a:lnSpc>
              <a:buFont typeface="Wingdings" panose="05000000000000000000" pitchFamily="2" charset="2"/>
              <a:buChar char="Ø"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 algn="just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Сельскохозяйственный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товаропроизводитель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находится в перечне организаций и физических лиц,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отношении которых имеются сведения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причастности к экстремистской деятельности или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терроризму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Росфинмониторинг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indent="-285750">
              <a:lnSpc>
                <a:spcPts val="2700"/>
              </a:lnSpc>
              <a:buFont typeface="Wingdings" panose="05000000000000000000" pitchFamily="2" charset="2"/>
              <a:buChar char="Ø"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700"/>
              </a:lnSpc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 algn="just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Сельскохозяйственный 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товаропроизводитель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находятся в составляемых в рамках реализации полномочий, предусмотренных главой VII Устава ООН, Советом Безопасности ООН или органами, специально созданными решениями Совета Безопасности ООН, перечнях организаций и физических лиц, связанных с террористическими организациями и террористами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распространением оружия массового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уничтожения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 </a:t>
            </a: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Росфинмониторинг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06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3250" y="2378075"/>
            <a:ext cx="18913837" cy="6617196"/>
          </a:xfrm>
          <a:ln>
            <a:solidFill>
              <a:schemeClr val="accent1"/>
            </a:solidFill>
          </a:ln>
        </p:spPr>
        <p:txBody>
          <a:bodyPr/>
          <a:lstStyle/>
          <a:p>
            <a:pPr indent="-285750" algn="just">
              <a:lnSpc>
                <a:spcPts val="43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Сельскохозяйственный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товаропроизводитель соответствует требованиям Порядка (п.1.5)</a:t>
            </a:r>
          </a:p>
          <a:p>
            <a:pPr indent="-285750" algn="just">
              <a:lnSpc>
                <a:spcPts val="43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Наличие у сельскохозяйственного товаропроизводителя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40 %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стоимости проекта</a:t>
            </a:r>
          </a:p>
          <a:p>
            <a:pPr indent="-285750" algn="just">
              <a:lnSpc>
                <a:spcPts val="43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Не допускается за счет средств Гранта приобретать иностранную валюту, за исключением операций, осуществляемых в соответствии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с валютным законодательством РФ при закупке высокотехнологичного оборудования, сырья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комплектующих</a:t>
            </a:r>
          </a:p>
          <a:p>
            <a:pPr indent="-285750" algn="just">
              <a:lnSpc>
                <a:spcPts val="43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приобретение имущества, ранее приобретенного с использованием средств государственной поддержки, за счет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</a:p>
          <a:p>
            <a:pPr algn="just">
              <a:lnSpc>
                <a:spcPts val="4300"/>
              </a:lnSpc>
              <a:buClr>
                <a:schemeClr val="accent1">
                  <a:lumMod val="75000"/>
                </a:schemeClr>
              </a:buClr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гранта на развитие семейной фермы.</a:t>
            </a:r>
          </a:p>
          <a:p>
            <a:pPr indent="-285750" algn="just">
              <a:lnSpc>
                <a:spcPts val="43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Повторное получение средств гранта на развитие семейной фермы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при условии реализации в полном объеме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проекта, на который были получены средства гранта и достижения плановых показателей деятельности, но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ранее 36 мес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даты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получения предыдущего гранта и  отсутствия внесения изменений в плановые показатели деятельности ранее реализованного проекта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развития семейной фермы </a:t>
            </a:r>
          </a:p>
          <a:p>
            <a:pPr indent="-285750" algn="just">
              <a:lnSpc>
                <a:spcPts val="4300"/>
              </a:lnSpc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01 января 2025 года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документального подтверждения прав пользования земельными участками, на которых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осуществляется или планируется осуществлять с/х производство</a:t>
            </a:r>
            <a:endParaRPr lang="ru-RU" dirty="0"/>
          </a:p>
        </p:txBody>
      </p:sp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855207" y="320675"/>
            <a:ext cx="84622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предоставления гранта (2 раздел Порядка)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0893" y="1542878"/>
            <a:ext cx="10387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 предоставляется 1 раз в год после проведения конкурсного отбора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58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5634" y="90344"/>
            <a:ext cx="17802225" cy="44499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10"/>
              </a:spcBef>
            </a:pPr>
            <a:r>
              <a:rPr lang="ru-RU" sz="2800" b="1" spc="1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 на р</a:t>
            </a:r>
            <a:r>
              <a:rPr sz="2800" b="1" spc="14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</a:t>
            </a:r>
            <a:r>
              <a:rPr sz="28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2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семейных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1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ферм</a:t>
            </a:r>
            <a:r>
              <a:rPr lang="ru-RU" sz="2800" b="1" spc="1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на что можно потратить (2 раздел Порядка п.2.2)</a:t>
            </a:r>
            <a:endParaRPr sz="2800" b="1" spc="1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08790" y="9571726"/>
            <a:ext cx="14829738" cy="875240"/>
          </a:xfrm>
          <a:prstGeom prst="rect">
            <a:avLst/>
          </a:prstGeom>
        </p:spPr>
        <p:txBody>
          <a:bodyPr vert="horz" wrap="square" lIns="0" tIns="717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65"/>
              </a:spcBef>
            </a:pPr>
            <a:r>
              <a:rPr lang="ru-RU" sz="2400" b="1" spc="-75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объявления о дате проведения конкурсного отбора </a:t>
            </a:r>
            <a:r>
              <a:rPr lang="ru-RU" sz="2400" b="1" spc="-75" dirty="0" smtClean="0">
                <a:solidFill>
                  <a:srgbClr val="EB1E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25 июня </a:t>
            </a:r>
            <a:r>
              <a:rPr sz="2400" b="1" spc="-75" dirty="0" smtClean="0">
                <a:solidFill>
                  <a:srgbClr val="EB1E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r>
              <a:rPr sz="2400" b="1" spc="-125" dirty="0" smtClean="0">
                <a:solidFill>
                  <a:srgbClr val="EB1E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25" dirty="0">
                <a:solidFill>
                  <a:srgbClr val="EB1E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470"/>
              </a:spcBef>
            </a:pPr>
            <a:r>
              <a:rPr sz="2400" b="1" spc="-50" dirty="0">
                <a:solidFill>
                  <a:srgbClr val="EB1E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</a:t>
            </a:r>
            <a:r>
              <a:rPr sz="2400" b="1" spc="-95" dirty="0">
                <a:solidFill>
                  <a:srgbClr val="EB1E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solidFill>
                  <a:srgbClr val="EB1E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отбор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9733770" y="10807058"/>
            <a:ext cx="293370" cy="335915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95"/>
              </a:spcBef>
            </a:pPr>
            <a:fld id="{81D60167-4931-47E6-BA6A-407CBD079E47}" type="slidenum">
              <a:rPr sz="1650" spc="-65" dirty="0">
                <a:solidFill>
                  <a:srgbClr val="1C2D38"/>
                </a:solidFill>
                <a:latin typeface="Lucida Sans Unicode"/>
                <a:cs typeface="Lucida Sans Unicode"/>
              </a:rPr>
              <a:t>6</a:t>
            </a:fld>
            <a:endParaRPr sz="1650">
              <a:latin typeface="Lucida Sans Unicode"/>
              <a:cs typeface="Lucida Sans Unicode"/>
            </a:endParaRPr>
          </a:p>
        </p:txBody>
      </p:sp>
      <p:grpSp>
        <p:nvGrpSpPr>
          <p:cNvPr id="22" name="object 2"/>
          <p:cNvGrpSpPr/>
          <p:nvPr/>
        </p:nvGrpSpPr>
        <p:grpSpPr>
          <a:xfrm>
            <a:off x="303074" y="10707091"/>
            <a:ext cx="1228817" cy="537720"/>
            <a:chOff x="4932809" y="793587"/>
            <a:chExt cx="747395" cy="382905"/>
          </a:xfrm>
        </p:grpSpPr>
        <p:sp>
          <p:nvSpPr>
            <p:cNvPr id="23" name="object 3"/>
            <p:cNvSpPr/>
            <p:nvPr/>
          </p:nvSpPr>
          <p:spPr>
            <a:xfrm>
              <a:off x="4932809" y="793587"/>
              <a:ext cx="747395" cy="382905"/>
            </a:xfrm>
            <a:custGeom>
              <a:avLst/>
              <a:gdLst/>
              <a:ahLst/>
              <a:cxnLst/>
              <a:rect l="l" t="t" r="r" b="b"/>
              <a:pathLst>
                <a:path w="747395" h="382905">
                  <a:moveTo>
                    <a:pt x="564092" y="0"/>
                  </a:moveTo>
                  <a:lnTo>
                    <a:pt x="0" y="0"/>
                  </a:lnTo>
                  <a:lnTo>
                    <a:pt x="0" y="199853"/>
                  </a:lnTo>
                  <a:lnTo>
                    <a:pt x="6556" y="248285"/>
                  </a:lnTo>
                  <a:lnTo>
                    <a:pt x="25041" y="291896"/>
                  </a:lnTo>
                  <a:lnTo>
                    <a:pt x="53678" y="328907"/>
                  </a:lnTo>
                  <a:lnTo>
                    <a:pt x="90690" y="357544"/>
                  </a:lnTo>
                  <a:lnTo>
                    <a:pt x="134300" y="376029"/>
                  </a:lnTo>
                  <a:lnTo>
                    <a:pt x="182732" y="382586"/>
                  </a:lnTo>
                  <a:lnTo>
                    <a:pt x="746827" y="382586"/>
                  </a:lnTo>
                  <a:lnTo>
                    <a:pt x="746827" y="182739"/>
                  </a:lnTo>
                  <a:lnTo>
                    <a:pt x="740270" y="134304"/>
                  </a:lnTo>
                  <a:lnTo>
                    <a:pt x="721785" y="90692"/>
                  </a:lnTo>
                  <a:lnTo>
                    <a:pt x="693148" y="53679"/>
                  </a:lnTo>
                  <a:lnTo>
                    <a:pt x="656136" y="25041"/>
                  </a:lnTo>
                  <a:lnTo>
                    <a:pt x="612525" y="6556"/>
                  </a:lnTo>
                  <a:lnTo>
                    <a:pt x="564092" y="0"/>
                  </a:lnTo>
                  <a:close/>
                </a:path>
              </a:pathLst>
            </a:custGeom>
            <a:solidFill>
              <a:srgbClr val="B0CB1F"/>
            </a:solidFill>
          </p:spPr>
          <p:txBody>
            <a:bodyPr wrap="square" lIns="0" tIns="0" rIns="0" bIns="0" rtlCol="0"/>
            <a:lstStyle/>
            <a:p>
              <a:endParaRPr sz="3200"/>
            </a:p>
          </p:txBody>
        </p:sp>
        <p:sp>
          <p:nvSpPr>
            <p:cNvPr id="24" name="object 4"/>
            <p:cNvSpPr/>
            <p:nvPr/>
          </p:nvSpPr>
          <p:spPr>
            <a:xfrm>
              <a:off x="5063781" y="872092"/>
              <a:ext cx="497205" cy="225425"/>
            </a:xfrm>
            <a:custGeom>
              <a:avLst/>
              <a:gdLst/>
              <a:ahLst/>
              <a:cxnLst/>
              <a:rect l="l" t="t" r="r" b="b"/>
              <a:pathLst>
                <a:path w="497204" h="225425">
                  <a:moveTo>
                    <a:pt x="77064" y="2476"/>
                  </a:moveTo>
                  <a:lnTo>
                    <a:pt x="51379" y="2476"/>
                  </a:lnTo>
                  <a:lnTo>
                    <a:pt x="0" y="222839"/>
                  </a:lnTo>
                  <a:lnTo>
                    <a:pt x="27856" y="222839"/>
                  </a:lnTo>
                  <a:lnTo>
                    <a:pt x="38379" y="170845"/>
                  </a:lnTo>
                  <a:lnTo>
                    <a:pt x="116081" y="170845"/>
                  </a:lnTo>
                  <a:lnTo>
                    <a:pt x="110558" y="147012"/>
                  </a:lnTo>
                  <a:lnTo>
                    <a:pt x="43328" y="147012"/>
                  </a:lnTo>
                  <a:lnTo>
                    <a:pt x="64068" y="45496"/>
                  </a:lnTo>
                  <a:lnTo>
                    <a:pt x="87034" y="45496"/>
                  </a:lnTo>
                  <a:lnTo>
                    <a:pt x="77064" y="2476"/>
                  </a:lnTo>
                  <a:close/>
                </a:path>
                <a:path w="497204" h="225425">
                  <a:moveTo>
                    <a:pt x="116081" y="170845"/>
                  </a:moveTo>
                  <a:lnTo>
                    <a:pt x="89444" y="170845"/>
                  </a:lnTo>
                  <a:lnTo>
                    <a:pt x="99968" y="222839"/>
                  </a:lnTo>
                  <a:lnTo>
                    <a:pt x="128130" y="222839"/>
                  </a:lnTo>
                  <a:lnTo>
                    <a:pt x="116081" y="170845"/>
                  </a:lnTo>
                  <a:close/>
                </a:path>
                <a:path w="497204" h="225425">
                  <a:moveTo>
                    <a:pt x="87034" y="45496"/>
                  </a:moveTo>
                  <a:lnTo>
                    <a:pt x="64068" y="45496"/>
                  </a:lnTo>
                  <a:lnTo>
                    <a:pt x="84495" y="147012"/>
                  </a:lnTo>
                  <a:lnTo>
                    <a:pt x="110558" y="147012"/>
                  </a:lnTo>
                  <a:lnTo>
                    <a:pt x="87034" y="45496"/>
                  </a:lnTo>
                  <a:close/>
                </a:path>
                <a:path w="497204" h="225425">
                  <a:moveTo>
                    <a:pt x="232742" y="2476"/>
                  </a:moveTo>
                  <a:lnTo>
                    <a:pt x="149485" y="2476"/>
                  </a:lnTo>
                  <a:lnTo>
                    <a:pt x="149485" y="222839"/>
                  </a:lnTo>
                  <a:lnTo>
                    <a:pt x="176104" y="222839"/>
                  </a:lnTo>
                  <a:lnTo>
                    <a:pt x="176104" y="26308"/>
                  </a:lnTo>
                  <a:lnTo>
                    <a:pt x="232742" y="26308"/>
                  </a:lnTo>
                  <a:lnTo>
                    <a:pt x="232742" y="2476"/>
                  </a:lnTo>
                  <a:close/>
                </a:path>
                <a:path w="497204" h="225425">
                  <a:moveTo>
                    <a:pt x="309495" y="2476"/>
                  </a:moveTo>
                  <a:lnTo>
                    <a:pt x="259976" y="2476"/>
                  </a:lnTo>
                  <a:lnTo>
                    <a:pt x="259976" y="222839"/>
                  </a:lnTo>
                  <a:lnTo>
                    <a:pt x="286595" y="222839"/>
                  </a:lnTo>
                  <a:lnTo>
                    <a:pt x="286595" y="130917"/>
                  </a:lnTo>
                  <a:lnTo>
                    <a:pt x="309495" y="130917"/>
                  </a:lnTo>
                  <a:lnTo>
                    <a:pt x="348649" y="116218"/>
                  </a:lnTo>
                  <a:lnTo>
                    <a:pt x="354601" y="107085"/>
                  </a:lnTo>
                  <a:lnTo>
                    <a:pt x="286595" y="107085"/>
                  </a:lnTo>
                  <a:lnTo>
                    <a:pt x="286595" y="26308"/>
                  </a:lnTo>
                  <a:lnTo>
                    <a:pt x="354749" y="26308"/>
                  </a:lnTo>
                  <a:lnTo>
                    <a:pt x="354489" y="25593"/>
                  </a:lnTo>
                  <a:lnTo>
                    <a:pt x="348802" y="17024"/>
                  </a:lnTo>
                  <a:lnTo>
                    <a:pt x="341472" y="10659"/>
                  </a:lnTo>
                  <a:lnTo>
                    <a:pt x="332478" y="6113"/>
                  </a:lnTo>
                  <a:lnTo>
                    <a:pt x="321819" y="3385"/>
                  </a:lnTo>
                  <a:lnTo>
                    <a:pt x="309495" y="2476"/>
                  </a:lnTo>
                  <a:close/>
                </a:path>
                <a:path w="497204" h="225425">
                  <a:moveTo>
                    <a:pt x="354749" y="26308"/>
                  </a:moveTo>
                  <a:lnTo>
                    <a:pt x="317648" y="26308"/>
                  </a:lnTo>
                  <a:lnTo>
                    <a:pt x="324352" y="29404"/>
                  </a:lnTo>
                  <a:lnTo>
                    <a:pt x="328686" y="35593"/>
                  </a:lnTo>
                  <a:lnTo>
                    <a:pt x="331529" y="41029"/>
                  </a:lnTo>
                  <a:lnTo>
                    <a:pt x="333559" y="48051"/>
                  </a:lnTo>
                  <a:lnTo>
                    <a:pt x="334778" y="56658"/>
                  </a:lnTo>
                  <a:lnTo>
                    <a:pt x="335184" y="66851"/>
                  </a:lnTo>
                  <a:lnTo>
                    <a:pt x="334778" y="76910"/>
                  </a:lnTo>
                  <a:lnTo>
                    <a:pt x="317648" y="107085"/>
                  </a:lnTo>
                  <a:lnTo>
                    <a:pt x="354601" y="107085"/>
                  </a:lnTo>
                  <a:lnTo>
                    <a:pt x="358514" y="96524"/>
                  </a:lnTo>
                  <a:lnTo>
                    <a:pt x="360980" y="82935"/>
                  </a:lnTo>
                  <a:lnTo>
                    <a:pt x="361802" y="66851"/>
                  </a:lnTo>
                  <a:lnTo>
                    <a:pt x="360990" y="50508"/>
                  </a:lnTo>
                  <a:lnTo>
                    <a:pt x="358552" y="36755"/>
                  </a:lnTo>
                  <a:lnTo>
                    <a:pt x="354749" y="26308"/>
                  </a:lnTo>
                  <a:close/>
                </a:path>
                <a:path w="497204" h="225425">
                  <a:moveTo>
                    <a:pt x="443199" y="0"/>
                  </a:moveTo>
                  <a:lnTo>
                    <a:pt x="405442" y="16095"/>
                  </a:lnTo>
                  <a:lnTo>
                    <a:pt x="391002" y="57442"/>
                  </a:lnTo>
                  <a:lnTo>
                    <a:pt x="389346" y="112657"/>
                  </a:lnTo>
                  <a:lnTo>
                    <a:pt x="389530" y="134679"/>
                  </a:lnTo>
                  <a:lnTo>
                    <a:pt x="392287" y="179045"/>
                  </a:lnTo>
                  <a:lnTo>
                    <a:pt x="413257" y="216261"/>
                  </a:lnTo>
                  <a:lnTo>
                    <a:pt x="443199" y="225317"/>
                  </a:lnTo>
                  <a:lnTo>
                    <a:pt x="454264" y="224310"/>
                  </a:lnTo>
                  <a:lnTo>
                    <a:pt x="486432" y="201484"/>
                  </a:lnTo>
                  <a:lnTo>
                    <a:pt x="435152" y="201484"/>
                  </a:lnTo>
                  <a:lnTo>
                    <a:pt x="429065" y="198697"/>
                  </a:lnTo>
                  <a:lnTo>
                    <a:pt x="416913" y="159518"/>
                  </a:lnTo>
                  <a:lnTo>
                    <a:pt x="416070" y="131276"/>
                  </a:lnTo>
                  <a:lnTo>
                    <a:pt x="416138" y="90636"/>
                  </a:lnTo>
                  <a:lnTo>
                    <a:pt x="418801" y="45292"/>
                  </a:lnTo>
                  <a:lnTo>
                    <a:pt x="435152" y="23831"/>
                  </a:lnTo>
                  <a:lnTo>
                    <a:pt x="486431" y="23831"/>
                  </a:lnTo>
                  <a:lnTo>
                    <a:pt x="485610" y="22276"/>
                  </a:lnTo>
                  <a:lnTo>
                    <a:pt x="480959" y="16095"/>
                  </a:lnTo>
                  <a:lnTo>
                    <a:pt x="473144" y="9054"/>
                  </a:lnTo>
                  <a:lnTo>
                    <a:pt x="464246" y="4024"/>
                  </a:lnTo>
                  <a:lnTo>
                    <a:pt x="454264" y="1006"/>
                  </a:lnTo>
                  <a:lnTo>
                    <a:pt x="443199" y="0"/>
                  </a:lnTo>
                  <a:close/>
                </a:path>
                <a:path w="497204" h="225425">
                  <a:moveTo>
                    <a:pt x="486431" y="23831"/>
                  </a:moveTo>
                  <a:lnTo>
                    <a:pt x="451043" y="23831"/>
                  </a:lnTo>
                  <a:lnTo>
                    <a:pt x="457027" y="26617"/>
                  </a:lnTo>
                  <a:lnTo>
                    <a:pt x="461152" y="32186"/>
                  </a:lnTo>
                  <a:lnTo>
                    <a:pt x="469972" y="78419"/>
                  </a:lnTo>
                  <a:lnTo>
                    <a:pt x="470321" y="131276"/>
                  </a:lnTo>
                  <a:lnTo>
                    <a:pt x="469963" y="147089"/>
                  </a:lnTo>
                  <a:lnTo>
                    <a:pt x="464864" y="187970"/>
                  </a:lnTo>
                  <a:lnTo>
                    <a:pt x="451043" y="201484"/>
                  </a:lnTo>
                  <a:lnTo>
                    <a:pt x="486432" y="201484"/>
                  </a:lnTo>
                  <a:lnTo>
                    <a:pt x="496318" y="153085"/>
                  </a:lnTo>
                  <a:lnTo>
                    <a:pt x="497055" y="112657"/>
                  </a:lnTo>
                  <a:lnTo>
                    <a:pt x="496870" y="90636"/>
                  </a:lnTo>
                  <a:lnTo>
                    <a:pt x="494113" y="46271"/>
                  </a:lnTo>
                  <a:lnTo>
                    <a:pt x="489353" y="29366"/>
                  </a:lnTo>
                  <a:lnTo>
                    <a:pt x="486431" y="23831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 sz="3200"/>
            </a:p>
          </p:txBody>
        </p:sp>
      </p:grpSp>
      <p:sp>
        <p:nvSpPr>
          <p:cNvPr id="25" name="object 5"/>
          <p:cNvSpPr/>
          <p:nvPr/>
        </p:nvSpPr>
        <p:spPr>
          <a:xfrm>
            <a:off x="1531891" y="10742101"/>
            <a:ext cx="1085126" cy="502710"/>
          </a:xfrm>
          <a:custGeom>
            <a:avLst/>
            <a:gdLst/>
            <a:ahLst/>
            <a:cxnLst/>
            <a:rect l="l" t="t" r="r" b="b"/>
            <a:pathLst>
              <a:path w="977900" h="382905">
                <a:moveTo>
                  <a:pt x="210019" y="236651"/>
                </a:moveTo>
                <a:lnTo>
                  <a:pt x="209194" y="220294"/>
                </a:lnTo>
                <a:lnTo>
                  <a:pt x="206692" y="206514"/>
                </a:lnTo>
                <a:lnTo>
                  <a:pt x="202831" y="196113"/>
                </a:lnTo>
                <a:lnTo>
                  <a:pt x="202539" y="195313"/>
                </a:lnTo>
                <a:lnTo>
                  <a:pt x="196710" y="186677"/>
                </a:lnTo>
                <a:lnTo>
                  <a:pt x="189242" y="180238"/>
                </a:lnTo>
                <a:lnTo>
                  <a:pt x="183400" y="177292"/>
                </a:lnTo>
                <a:lnTo>
                  <a:pt x="183400" y="236651"/>
                </a:lnTo>
                <a:lnTo>
                  <a:pt x="182981" y="246735"/>
                </a:lnTo>
                <a:lnTo>
                  <a:pt x="165658" y="277507"/>
                </a:lnTo>
                <a:lnTo>
                  <a:pt x="133578" y="277507"/>
                </a:lnTo>
                <a:lnTo>
                  <a:pt x="133578" y="196113"/>
                </a:lnTo>
                <a:lnTo>
                  <a:pt x="165658" y="196113"/>
                </a:lnTo>
                <a:lnTo>
                  <a:pt x="183400" y="236651"/>
                </a:lnTo>
                <a:lnTo>
                  <a:pt x="183400" y="177292"/>
                </a:lnTo>
                <a:lnTo>
                  <a:pt x="180149" y="175641"/>
                </a:lnTo>
                <a:lnTo>
                  <a:pt x="169430" y="172885"/>
                </a:lnTo>
                <a:lnTo>
                  <a:pt x="157099" y="171970"/>
                </a:lnTo>
                <a:lnTo>
                  <a:pt x="133578" y="171970"/>
                </a:lnTo>
                <a:lnTo>
                  <a:pt x="133578" y="104813"/>
                </a:lnTo>
                <a:lnTo>
                  <a:pt x="200113" y="104813"/>
                </a:lnTo>
                <a:lnTo>
                  <a:pt x="200113" y="80975"/>
                </a:lnTo>
                <a:lnTo>
                  <a:pt x="106959" y="80975"/>
                </a:lnTo>
                <a:lnTo>
                  <a:pt x="106959" y="301332"/>
                </a:lnTo>
                <a:lnTo>
                  <a:pt x="157099" y="301332"/>
                </a:lnTo>
                <a:lnTo>
                  <a:pt x="196710" y="286486"/>
                </a:lnTo>
                <a:lnTo>
                  <a:pt x="202641" y="277507"/>
                </a:lnTo>
                <a:lnTo>
                  <a:pt x="206692" y="266598"/>
                </a:lnTo>
                <a:lnTo>
                  <a:pt x="209194" y="252882"/>
                </a:lnTo>
                <a:lnTo>
                  <a:pt x="210019" y="236651"/>
                </a:lnTo>
                <a:close/>
              </a:path>
              <a:path w="977900" h="382905">
                <a:moveTo>
                  <a:pt x="348056" y="80975"/>
                </a:moveTo>
                <a:lnTo>
                  <a:pt x="323608" y="80975"/>
                </a:lnTo>
                <a:lnTo>
                  <a:pt x="269443" y="234175"/>
                </a:lnTo>
                <a:lnTo>
                  <a:pt x="269443" y="80975"/>
                </a:lnTo>
                <a:lnTo>
                  <a:pt x="242824" y="80975"/>
                </a:lnTo>
                <a:lnTo>
                  <a:pt x="242824" y="301332"/>
                </a:lnTo>
                <a:lnTo>
                  <a:pt x="267589" y="301332"/>
                </a:lnTo>
                <a:lnTo>
                  <a:pt x="291236" y="234175"/>
                </a:lnTo>
                <a:lnTo>
                  <a:pt x="321437" y="148450"/>
                </a:lnTo>
                <a:lnTo>
                  <a:pt x="321437" y="301332"/>
                </a:lnTo>
                <a:lnTo>
                  <a:pt x="348056" y="301332"/>
                </a:lnTo>
                <a:lnTo>
                  <a:pt x="348056" y="148450"/>
                </a:lnTo>
                <a:lnTo>
                  <a:pt x="348056" y="80975"/>
                </a:lnTo>
                <a:close/>
              </a:path>
              <a:path w="977900" h="382905">
                <a:moveTo>
                  <a:pt x="482638" y="240982"/>
                </a:moveTo>
                <a:lnTo>
                  <a:pt x="472478" y="201371"/>
                </a:lnTo>
                <a:lnTo>
                  <a:pt x="457619" y="189611"/>
                </a:lnTo>
                <a:lnTo>
                  <a:pt x="463181" y="186728"/>
                </a:lnTo>
                <a:lnTo>
                  <a:pt x="481164" y="151536"/>
                </a:lnTo>
                <a:lnTo>
                  <a:pt x="481711" y="140703"/>
                </a:lnTo>
                <a:lnTo>
                  <a:pt x="481660" y="135445"/>
                </a:lnTo>
                <a:lnTo>
                  <a:pt x="475894" y="102336"/>
                </a:lnTo>
                <a:lnTo>
                  <a:pt x="473405" y="98005"/>
                </a:lnTo>
                <a:lnTo>
                  <a:pt x="430695" y="78498"/>
                </a:lnTo>
                <a:lnTo>
                  <a:pt x="419836" y="79336"/>
                </a:lnTo>
                <a:lnTo>
                  <a:pt x="383641" y="110147"/>
                </a:lnTo>
                <a:lnTo>
                  <a:pt x="379628" y="135445"/>
                </a:lnTo>
                <a:lnTo>
                  <a:pt x="406234" y="135445"/>
                </a:lnTo>
                <a:lnTo>
                  <a:pt x="406717" y="127190"/>
                </a:lnTo>
                <a:lnTo>
                  <a:pt x="408178" y="120053"/>
                </a:lnTo>
                <a:lnTo>
                  <a:pt x="410591" y="114033"/>
                </a:lnTo>
                <a:lnTo>
                  <a:pt x="413981" y="109143"/>
                </a:lnTo>
                <a:lnTo>
                  <a:pt x="418109" y="104597"/>
                </a:lnTo>
                <a:lnTo>
                  <a:pt x="423672" y="102336"/>
                </a:lnTo>
                <a:lnTo>
                  <a:pt x="437908" y="102336"/>
                </a:lnTo>
                <a:lnTo>
                  <a:pt x="455142" y="140703"/>
                </a:lnTo>
                <a:lnTo>
                  <a:pt x="454621" y="151180"/>
                </a:lnTo>
                <a:lnTo>
                  <a:pt x="437603" y="178777"/>
                </a:lnTo>
                <a:lnTo>
                  <a:pt x="413359" y="178777"/>
                </a:lnTo>
                <a:lnTo>
                  <a:pt x="413359" y="201676"/>
                </a:lnTo>
                <a:lnTo>
                  <a:pt x="437603" y="201676"/>
                </a:lnTo>
                <a:lnTo>
                  <a:pt x="443064" y="203847"/>
                </a:lnTo>
                <a:lnTo>
                  <a:pt x="456069" y="240982"/>
                </a:lnTo>
                <a:lnTo>
                  <a:pt x="455561" y="251472"/>
                </a:lnTo>
                <a:lnTo>
                  <a:pt x="438124" y="279984"/>
                </a:lnTo>
                <a:lnTo>
                  <a:pt x="423468" y="279984"/>
                </a:lnTo>
                <a:lnTo>
                  <a:pt x="406234" y="246862"/>
                </a:lnTo>
                <a:lnTo>
                  <a:pt x="379628" y="246862"/>
                </a:lnTo>
                <a:lnTo>
                  <a:pt x="395097" y="291744"/>
                </a:lnTo>
                <a:lnTo>
                  <a:pt x="430695" y="303822"/>
                </a:lnTo>
                <a:lnTo>
                  <a:pt x="442455" y="302907"/>
                </a:lnTo>
                <a:lnTo>
                  <a:pt x="475830" y="279984"/>
                </a:lnTo>
                <a:lnTo>
                  <a:pt x="477532" y="277037"/>
                </a:lnTo>
                <a:lnTo>
                  <a:pt x="482574" y="246862"/>
                </a:lnTo>
                <a:lnTo>
                  <a:pt x="482638" y="240982"/>
                </a:lnTo>
                <a:close/>
              </a:path>
              <a:path w="977900" h="382905">
                <a:moveTo>
                  <a:pt x="620102" y="80975"/>
                </a:moveTo>
                <a:lnTo>
                  <a:pt x="593483" y="80975"/>
                </a:lnTo>
                <a:lnTo>
                  <a:pt x="593483" y="177228"/>
                </a:lnTo>
                <a:lnTo>
                  <a:pt x="544588" y="177228"/>
                </a:lnTo>
                <a:lnTo>
                  <a:pt x="544588" y="80975"/>
                </a:lnTo>
                <a:lnTo>
                  <a:pt x="517969" y="80975"/>
                </a:lnTo>
                <a:lnTo>
                  <a:pt x="517969" y="301332"/>
                </a:lnTo>
                <a:lnTo>
                  <a:pt x="544588" y="301332"/>
                </a:lnTo>
                <a:lnTo>
                  <a:pt x="544588" y="201371"/>
                </a:lnTo>
                <a:lnTo>
                  <a:pt x="593483" y="201371"/>
                </a:lnTo>
                <a:lnTo>
                  <a:pt x="593483" y="301332"/>
                </a:lnTo>
                <a:lnTo>
                  <a:pt x="620102" y="301332"/>
                </a:lnTo>
                <a:lnTo>
                  <a:pt x="620102" y="201371"/>
                </a:lnTo>
                <a:lnTo>
                  <a:pt x="620102" y="177228"/>
                </a:lnTo>
                <a:lnTo>
                  <a:pt x="620102" y="80975"/>
                </a:lnTo>
                <a:close/>
              </a:path>
              <a:path w="977900" h="382905">
                <a:moveTo>
                  <a:pt x="744829" y="80975"/>
                </a:moveTo>
                <a:lnTo>
                  <a:pt x="659714" y="80975"/>
                </a:lnTo>
                <a:lnTo>
                  <a:pt x="659714" y="301332"/>
                </a:lnTo>
                <a:lnTo>
                  <a:pt x="744829" y="301332"/>
                </a:lnTo>
                <a:lnTo>
                  <a:pt x="744829" y="277507"/>
                </a:lnTo>
                <a:lnTo>
                  <a:pt x="686333" y="277507"/>
                </a:lnTo>
                <a:lnTo>
                  <a:pt x="686333" y="202603"/>
                </a:lnTo>
                <a:lnTo>
                  <a:pt x="736790" y="202603"/>
                </a:lnTo>
                <a:lnTo>
                  <a:pt x="736790" y="178777"/>
                </a:lnTo>
                <a:lnTo>
                  <a:pt x="686333" y="178777"/>
                </a:lnTo>
                <a:lnTo>
                  <a:pt x="686333" y="104813"/>
                </a:lnTo>
                <a:lnTo>
                  <a:pt x="744829" y="104813"/>
                </a:lnTo>
                <a:lnTo>
                  <a:pt x="744829" y="80975"/>
                </a:lnTo>
                <a:close/>
              </a:path>
              <a:path w="977900" h="382905">
                <a:moveTo>
                  <a:pt x="876681" y="135140"/>
                </a:moveTo>
                <a:lnTo>
                  <a:pt x="860894" y="91503"/>
                </a:lnTo>
                <a:lnTo>
                  <a:pt x="825919" y="78498"/>
                </a:lnTo>
                <a:lnTo>
                  <a:pt x="814628" y="79502"/>
                </a:lnTo>
                <a:lnTo>
                  <a:pt x="779576" y="108216"/>
                </a:lnTo>
                <a:lnTo>
                  <a:pt x="772769" y="150609"/>
                </a:lnTo>
                <a:lnTo>
                  <a:pt x="772071" y="191160"/>
                </a:lnTo>
                <a:lnTo>
                  <a:pt x="772236" y="213283"/>
                </a:lnTo>
                <a:lnTo>
                  <a:pt x="774852" y="257390"/>
                </a:lnTo>
                <a:lnTo>
                  <a:pt x="795743" y="294767"/>
                </a:lnTo>
                <a:lnTo>
                  <a:pt x="825919" y="303822"/>
                </a:lnTo>
                <a:lnTo>
                  <a:pt x="835710" y="303060"/>
                </a:lnTo>
                <a:lnTo>
                  <a:pt x="868743" y="279984"/>
                </a:lnTo>
                <a:lnTo>
                  <a:pt x="876681" y="246862"/>
                </a:lnTo>
                <a:lnTo>
                  <a:pt x="850366" y="246862"/>
                </a:lnTo>
                <a:lnTo>
                  <a:pt x="849693" y="254723"/>
                </a:lnTo>
                <a:lnTo>
                  <a:pt x="848283" y="261569"/>
                </a:lnTo>
                <a:lnTo>
                  <a:pt x="846137" y="267411"/>
                </a:lnTo>
                <a:lnTo>
                  <a:pt x="843254" y="272249"/>
                </a:lnTo>
                <a:lnTo>
                  <a:pt x="839127" y="277406"/>
                </a:lnTo>
                <a:lnTo>
                  <a:pt x="833348" y="279984"/>
                </a:lnTo>
                <a:lnTo>
                  <a:pt x="817880" y="279984"/>
                </a:lnTo>
                <a:lnTo>
                  <a:pt x="799642" y="238226"/>
                </a:lnTo>
                <a:lnTo>
                  <a:pt x="798791" y="209905"/>
                </a:lnTo>
                <a:lnTo>
                  <a:pt x="798855" y="169024"/>
                </a:lnTo>
                <a:lnTo>
                  <a:pt x="801522" y="123786"/>
                </a:lnTo>
                <a:lnTo>
                  <a:pt x="817880" y="102336"/>
                </a:lnTo>
                <a:lnTo>
                  <a:pt x="833348" y="102336"/>
                </a:lnTo>
                <a:lnTo>
                  <a:pt x="850366" y="135140"/>
                </a:lnTo>
                <a:lnTo>
                  <a:pt x="876681" y="135140"/>
                </a:lnTo>
                <a:close/>
              </a:path>
              <a:path w="977900" h="382905">
                <a:moveTo>
                  <a:pt x="977620" y="0"/>
                </a:moveTo>
                <a:lnTo>
                  <a:pt x="182727" y="0"/>
                </a:lnTo>
                <a:lnTo>
                  <a:pt x="134302" y="6553"/>
                </a:lnTo>
                <a:lnTo>
                  <a:pt x="90690" y="25031"/>
                </a:lnTo>
                <a:lnTo>
                  <a:pt x="53682" y="53670"/>
                </a:lnTo>
                <a:lnTo>
                  <a:pt x="25044" y="90690"/>
                </a:lnTo>
                <a:lnTo>
                  <a:pt x="6553" y="134302"/>
                </a:lnTo>
                <a:lnTo>
                  <a:pt x="0" y="182727"/>
                </a:lnTo>
                <a:lnTo>
                  <a:pt x="0" y="382574"/>
                </a:lnTo>
                <a:lnTo>
                  <a:pt x="18961" y="382574"/>
                </a:lnTo>
                <a:lnTo>
                  <a:pt x="18961" y="182727"/>
                </a:lnTo>
                <a:lnTo>
                  <a:pt x="22301" y="149847"/>
                </a:lnTo>
                <a:lnTo>
                  <a:pt x="47040" y="91351"/>
                </a:lnTo>
                <a:lnTo>
                  <a:pt x="91351" y="47040"/>
                </a:lnTo>
                <a:lnTo>
                  <a:pt x="149847" y="22301"/>
                </a:lnTo>
                <a:lnTo>
                  <a:pt x="182727" y="18961"/>
                </a:lnTo>
                <a:lnTo>
                  <a:pt x="958672" y="18961"/>
                </a:lnTo>
                <a:lnTo>
                  <a:pt x="958672" y="199847"/>
                </a:lnTo>
                <a:lnTo>
                  <a:pt x="955319" y="232740"/>
                </a:lnTo>
                <a:lnTo>
                  <a:pt x="930592" y="291236"/>
                </a:lnTo>
                <a:lnTo>
                  <a:pt x="886269" y="335546"/>
                </a:lnTo>
                <a:lnTo>
                  <a:pt x="827773" y="360273"/>
                </a:lnTo>
                <a:lnTo>
                  <a:pt x="794893" y="363613"/>
                </a:lnTo>
                <a:lnTo>
                  <a:pt x="348234" y="363613"/>
                </a:lnTo>
                <a:lnTo>
                  <a:pt x="348234" y="382574"/>
                </a:lnTo>
                <a:lnTo>
                  <a:pt x="794893" y="382574"/>
                </a:lnTo>
                <a:lnTo>
                  <a:pt x="843330" y="376021"/>
                </a:lnTo>
                <a:lnTo>
                  <a:pt x="886929" y="357543"/>
                </a:lnTo>
                <a:lnTo>
                  <a:pt x="923950" y="328904"/>
                </a:lnTo>
                <a:lnTo>
                  <a:pt x="952588" y="291896"/>
                </a:lnTo>
                <a:lnTo>
                  <a:pt x="971067" y="248285"/>
                </a:lnTo>
                <a:lnTo>
                  <a:pt x="977620" y="199847"/>
                </a:lnTo>
                <a:lnTo>
                  <a:pt x="977620" y="0"/>
                </a:lnTo>
                <a:close/>
              </a:path>
            </a:pathLst>
          </a:custGeom>
          <a:solidFill>
            <a:srgbClr val="9D9D9D"/>
          </a:solid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18409" y="830473"/>
            <a:ext cx="18610500" cy="864595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indent="-342900" algn="just">
              <a:lnSpc>
                <a:spcPts val="23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2400" b="1" spc="180" dirty="0" smtClean="0">
                <a:solidFill>
                  <a:srgbClr val="0070C0"/>
                </a:solidFill>
                <a:latin typeface="Microsoft Sans Serif"/>
                <a:cs typeface="Microsoft Sans Serif"/>
              </a:rPr>
              <a:t>    </a:t>
            </a:r>
            <a:r>
              <a:rPr lang="ru-RU" sz="2400" b="1" spc="18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земельных участков </a:t>
            </a:r>
            <a:r>
              <a:rPr lang="ru-RU" sz="2400" spc="180" dirty="0" smtClean="0">
                <a:solidFill>
                  <a:srgbClr val="1C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земель с/х назначения, находящихся в муниципальной</a:t>
            </a:r>
            <a:br>
              <a:rPr lang="ru-RU" sz="2400" spc="180" dirty="0" smtClean="0">
                <a:solidFill>
                  <a:srgbClr val="1C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pc="180" dirty="0" smtClean="0">
                <a:solidFill>
                  <a:srgbClr val="1C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собственности</a:t>
            </a:r>
          </a:p>
          <a:p>
            <a:pPr indent="-342900" algn="just">
              <a:lnSpc>
                <a:spcPts val="2300"/>
              </a:lnSpc>
              <a:buClr>
                <a:schemeClr val="accent3">
                  <a:lumMod val="50000"/>
                </a:schemeClr>
              </a:buClr>
            </a:pPr>
            <a:r>
              <a:rPr lang="ru-RU" sz="2400" spc="180" dirty="0" smtClean="0">
                <a:solidFill>
                  <a:srgbClr val="1C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indent="-342900" algn="just">
              <a:lnSpc>
                <a:spcPts val="23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400" b="1" spc="180" dirty="0" smtClean="0">
                <a:solidFill>
                  <a:srgbClr val="1C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spc="18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Приобретение, строительство, реконструкция, капитальный ремонт или модернизация объектов</a:t>
            </a:r>
            <a:r>
              <a:rPr lang="ru-RU" sz="2400" spc="180" dirty="0" smtClean="0">
                <a:solidFill>
                  <a:srgbClr val="1C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</a:t>
            </a:r>
            <a:br>
              <a:rPr lang="ru-RU" sz="2400" spc="180" dirty="0" smtClean="0">
                <a:solidFill>
                  <a:srgbClr val="1C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pc="180" dirty="0" smtClean="0">
                <a:solidFill>
                  <a:srgbClr val="1C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числе </a:t>
            </a:r>
            <a:r>
              <a:rPr lang="ru-RU" sz="2400" b="1" spc="18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и монтаж модульных производственных объектов</a:t>
            </a:r>
            <a:r>
              <a:rPr lang="ru-RU" sz="2400" spc="180" dirty="0" smtClean="0">
                <a:solidFill>
                  <a:srgbClr val="1C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для производства, хранения и</a:t>
            </a:r>
            <a:br>
              <a:rPr lang="ru-RU" sz="2400" spc="180" dirty="0" smtClean="0">
                <a:solidFill>
                  <a:srgbClr val="1C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pc="180" dirty="0" smtClean="0">
                <a:solidFill>
                  <a:srgbClr val="1C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переработки с/х продукции</a:t>
            </a:r>
          </a:p>
          <a:p>
            <a:pPr algn="just">
              <a:lnSpc>
                <a:spcPts val="2300"/>
              </a:lnSpc>
              <a:buClr>
                <a:schemeClr val="accent3">
                  <a:lumMod val="50000"/>
                </a:schemeClr>
              </a:buClr>
            </a:pPr>
            <a:endParaRPr lang="ru-RU" sz="2400" spc="180" dirty="0" smtClean="0">
              <a:solidFill>
                <a:srgbClr val="1C2D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 algn="just">
              <a:lnSpc>
                <a:spcPts val="23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400" spc="180" dirty="0" smtClean="0">
                <a:solidFill>
                  <a:srgbClr val="1C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spc="18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проектной документации</a:t>
            </a:r>
            <a:r>
              <a:rPr lang="ru-RU" sz="2400" spc="18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80" dirty="0" smtClean="0">
                <a:solidFill>
                  <a:srgbClr val="1C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строительства, реконструкции или модернизации объектов для</a:t>
            </a:r>
            <a:br>
              <a:rPr lang="ru-RU" sz="2400" spc="180" dirty="0" smtClean="0">
                <a:solidFill>
                  <a:srgbClr val="1C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pc="180" dirty="0" smtClean="0">
                <a:solidFill>
                  <a:srgbClr val="1C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производства, хранения и переработки с/х продукции (не может превышать </a:t>
            </a:r>
            <a:r>
              <a:rPr lang="ru-RU" sz="2400" b="1" spc="180" dirty="0" smtClean="0">
                <a:solidFill>
                  <a:srgbClr val="1C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spc="180" dirty="0" smtClean="0">
                <a:solidFill>
                  <a:srgbClr val="1C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180" dirty="0" smtClean="0">
                <a:solidFill>
                  <a:srgbClr val="1C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млн.руб.</a:t>
            </a:r>
            <a:r>
              <a:rPr lang="ru-RU" sz="2400" spc="180" dirty="0" smtClean="0">
                <a:solidFill>
                  <a:srgbClr val="1C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</a:p>
          <a:p>
            <a:pPr indent="-342900" algn="just">
              <a:lnSpc>
                <a:spcPts val="2300"/>
              </a:lnSpc>
              <a:buClr>
                <a:schemeClr val="accent3">
                  <a:lumMod val="50000"/>
                </a:schemeClr>
              </a:buClr>
              <a:buFont typeface="Wingdings" pitchFamily="2" charset="2"/>
              <a:buChar char="q"/>
            </a:pPr>
            <a:endParaRPr lang="ru-RU" sz="2400" spc="180" dirty="0" smtClean="0">
              <a:solidFill>
                <a:srgbClr val="1C2D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 algn="just">
              <a:lnSpc>
                <a:spcPts val="23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400" spc="180" dirty="0">
                <a:solidFill>
                  <a:srgbClr val="1C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spc="180" dirty="0" smtClean="0">
                <a:solidFill>
                  <a:srgbClr val="1C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b="1" spc="18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Комплектация объектов   </a:t>
            </a:r>
            <a:r>
              <a:rPr lang="ru-RU" sz="2400" spc="180" dirty="0" smtClean="0">
                <a:solidFill>
                  <a:srgbClr val="1C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производства, хранения  и переработки с/х продукции оборудованием и его</a:t>
            </a:r>
            <a:br>
              <a:rPr lang="ru-RU" sz="2400" spc="180" dirty="0" smtClean="0">
                <a:solidFill>
                  <a:srgbClr val="1C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pc="180" dirty="0" smtClean="0">
                <a:solidFill>
                  <a:srgbClr val="1C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монтаж, включая автономные источники  электро- и газоснабжения, обустройство автономных</a:t>
            </a:r>
            <a:br>
              <a:rPr lang="ru-RU" sz="2400" spc="180" dirty="0" smtClean="0">
                <a:solidFill>
                  <a:srgbClr val="1C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pc="180" dirty="0" smtClean="0">
                <a:solidFill>
                  <a:srgbClr val="1C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источников водоснабжения. Перечень оборудования утверждается Министерством АПК ПК</a:t>
            </a:r>
          </a:p>
          <a:p>
            <a:pPr indent="-342900" algn="just">
              <a:lnSpc>
                <a:spcPts val="2300"/>
              </a:lnSpc>
              <a:buClr>
                <a:schemeClr val="accent3">
                  <a:lumMod val="50000"/>
                </a:schemeClr>
              </a:buClr>
              <a:buFont typeface="Wingdings" pitchFamily="2" charset="2"/>
              <a:buChar char="q"/>
            </a:pPr>
            <a:endParaRPr lang="ru-RU" sz="2400" spc="180" dirty="0" smtClean="0">
              <a:solidFill>
                <a:srgbClr val="1C2D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 algn="just">
              <a:lnSpc>
                <a:spcPts val="23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400" spc="180" dirty="0" smtClean="0">
                <a:solidFill>
                  <a:srgbClr val="1C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spc="18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Погашение </a:t>
            </a:r>
            <a:r>
              <a:rPr lang="ru-RU" sz="2400" spc="180" dirty="0" smtClean="0">
                <a:solidFill>
                  <a:srgbClr val="1C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spc="180" dirty="0" smtClean="0">
                <a:solidFill>
                  <a:srgbClr val="1C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20 процентов </a:t>
            </a:r>
            <a:r>
              <a:rPr lang="ru-RU" sz="2400" spc="180" dirty="0" smtClean="0">
                <a:solidFill>
                  <a:srgbClr val="1C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привлекаемого на реализацию проекта грантополучателя льготного</a:t>
            </a:r>
            <a:br>
              <a:rPr lang="ru-RU" sz="2400" spc="180" dirty="0" smtClean="0">
                <a:solidFill>
                  <a:srgbClr val="1C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pc="180" dirty="0" smtClean="0">
                <a:solidFill>
                  <a:srgbClr val="1C2D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инвестиционного кредита</a:t>
            </a:r>
          </a:p>
          <a:p>
            <a:pPr indent="-342900" algn="just">
              <a:lnSpc>
                <a:spcPts val="2300"/>
              </a:lnSpc>
              <a:buClr>
                <a:srgbClr val="C00000"/>
              </a:buClr>
              <a:buFont typeface="Wingdings" pitchFamily="2" charset="2"/>
              <a:buChar char="q"/>
            </a:pPr>
            <a:endParaRPr lang="ru-RU" sz="2400" spc="180" dirty="0" smtClean="0">
              <a:solidFill>
                <a:srgbClr val="1C2D3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 algn="just">
              <a:lnSpc>
                <a:spcPts val="23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400" b="1" spc="18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Уплата процентов </a:t>
            </a:r>
            <a:r>
              <a:rPr lang="ru-RU" sz="2400" spc="1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кредиту, в течении 18 месяцев со дня получения Гранта</a:t>
            </a:r>
          </a:p>
          <a:p>
            <a:pPr indent="-342900" algn="just">
              <a:lnSpc>
                <a:spcPts val="2300"/>
              </a:lnSpc>
              <a:buClr>
                <a:schemeClr val="accent3">
                  <a:lumMod val="50000"/>
                </a:schemeClr>
              </a:buClr>
              <a:buFont typeface="Wingdings" pitchFamily="2" charset="2"/>
              <a:buChar char="q"/>
            </a:pPr>
            <a:endParaRPr lang="ru-RU" sz="2400" spc="18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 algn="just">
              <a:lnSpc>
                <a:spcPts val="23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400" b="1" spc="18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Погашение не более 20 процентов займа, полученного в с/х потребительском кредитном  кооперативе  на</a:t>
            </a:r>
            <a:br>
              <a:rPr lang="ru-RU" sz="2400" b="1" spc="18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spc="18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реализацию проекта грантополучателя</a:t>
            </a:r>
          </a:p>
          <a:p>
            <a:pPr indent="-342900" algn="just">
              <a:lnSpc>
                <a:spcPts val="2300"/>
              </a:lnSpc>
              <a:buClr>
                <a:schemeClr val="accent3">
                  <a:lumMod val="50000"/>
                </a:schemeClr>
              </a:buClr>
              <a:buFont typeface="Wingdings" pitchFamily="2" charset="2"/>
              <a:buChar char="q"/>
            </a:pPr>
            <a:endParaRPr lang="ru-RU" sz="2400" spc="18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 algn="just">
              <a:lnSpc>
                <a:spcPts val="2300"/>
              </a:lnSpc>
              <a:buClr>
                <a:srgbClr val="C00000"/>
              </a:buClr>
              <a:buFont typeface="Wingdings" pitchFamily="2" charset="2"/>
              <a:buChar char="q"/>
            </a:pPr>
            <a:r>
              <a:rPr lang="ru-RU" sz="2400" b="1" spc="18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Уплата расходов</a:t>
            </a:r>
            <a:r>
              <a:rPr lang="ru-RU" sz="2400" spc="1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связанных с доставкой имущества (оборудования), в случае если семейная ферма</a:t>
            </a:r>
            <a:br>
              <a:rPr lang="ru-RU" sz="2400" spc="1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pc="1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осуществляет деятельность на территориях Пермского края, относящихся к районам Крайнего Севера и</a:t>
            </a:r>
            <a:br>
              <a:rPr lang="ru-RU" sz="2400" spc="1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pc="18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приравненным к ним местностям </a:t>
            </a:r>
          </a:p>
          <a:p>
            <a:pPr indent="-342900" algn="just">
              <a:lnSpc>
                <a:spcPts val="2300"/>
              </a:lnSpc>
              <a:buClr>
                <a:srgbClr val="C00000"/>
              </a:buClr>
              <a:buFont typeface="Wingdings" pitchFamily="2" charset="2"/>
              <a:buChar char="q"/>
            </a:pPr>
            <a:endParaRPr lang="ru-RU" sz="2400" spc="18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2300"/>
              </a:lnSpc>
              <a:buClr>
                <a:srgbClr val="C00000"/>
              </a:buClr>
            </a:pP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Сделки купли-продажи за счет средств Гранта на развитие семейной фермы должны совершаться между лицами, не являющимися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взаимозависимыми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соответствии со статьей 20 Налогового кодекса Российской Федерации, по безналичному расчету.</a:t>
            </a:r>
          </a:p>
          <a:p>
            <a:pPr algn="just">
              <a:lnSpc>
                <a:spcPts val="2300"/>
              </a:lnSpc>
              <a:buClr>
                <a:srgbClr val="C00000"/>
              </a:buClr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2"/>
          <p:cNvGrpSpPr/>
          <p:nvPr/>
        </p:nvGrpSpPr>
        <p:grpSpPr>
          <a:xfrm>
            <a:off x="303074" y="10707091"/>
            <a:ext cx="1228817" cy="537720"/>
            <a:chOff x="4932809" y="793587"/>
            <a:chExt cx="747395" cy="382905"/>
          </a:xfrm>
        </p:grpSpPr>
        <p:sp>
          <p:nvSpPr>
            <p:cNvPr id="5" name="object 3"/>
            <p:cNvSpPr/>
            <p:nvPr/>
          </p:nvSpPr>
          <p:spPr>
            <a:xfrm>
              <a:off x="4932809" y="793587"/>
              <a:ext cx="747395" cy="382905"/>
            </a:xfrm>
            <a:custGeom>
              <a:avLst/>
              <a:gdLst/>
              <a:ahLst/>
              <a:cxnLst/>
              <a:rect l="l" t="t" r="r" b="b"/>
              <a:pathLst>
                <a:path w="747395" h="382905">
                  <a:moveTo>
                    <a:pt x="564092" y="0"/>
                  </a:moveTo>
                  <a:lnTo>
                    <a:pt x="0" y="0"/>
                  </a:lnTo>
                  <a:lnTo>
                    <a:pt x="0" y="199853"/>
                  </a:lnTo>
                  <a:lnTo>
                    <a:pt x="6556" y="248285"/>
                  </a:lnTo>
                  <a:lnTo>
                    <a:pt x="25041" y="291896"/>
                  </a:lnTo>
                  <a:lnTo>
                    <a:pt x="53678" y="328907"/>
                  </a:lnTo>
                  <a:lnTo>
                    <a:pt x="90690" y="357544"/>
                  </a:lnTo>
                  <a:lnTo>
                    <a:pt x="134300" y="376029"/>
                  </a:lnTo>
                  <a:lnTo>
                    <a:pt x="182732" y="382586"/>
                  </a:lnTo>
                  <a:lnTo>
                    <a:pt x="746827" y="382586"/>
                  </a:lnTo>
                  <a:lnTo>
                    <a:pt x="746827" y="182739"/>
                  </a:lnTo>
                  <a:lnTo>
                    <a:pt x="740270" y="134304"/>
                  </a:lnTo>
                  <a:lnTo>
                    <a:pt x="721785" y="90692"/>
                  </a:lnTo>
                  <a:lnTo>
                    <a:pt x="693148" y="53679"/>
                  </a:lnTo>
                  <a:lnTo>
                    <a:pt x="656136" y="25041"/>
                  </a:lnTo>
                  <a:lnTo>
                    <a:pt x="612525" y="6556"/>
                  </a:lnTo>
                  <a:lnTo>
                    <a:pt x="564092" y="0"/>
                  </a:lnTo>
                  <a:close/>
                </a:path>
              </a:pathLst>
            </a:custGeom>
            <a:solidFill>
              <a:srgbClr val="B0CB1F"/>
            </a:solidFill>
          </p:spPr>
          <p:txBody>
            <a:bodyPr wrap="square" lIns="0" tIns="0" rIns="0" bIns="0" rtlCol="0"/>
            <a:lstStyle/>
            <a:p>
              <a:endParaRPr sz="3200"/>
            </a:p>
          </p:txBody>
        </p:sp>
        <p:sp>
          <p:nvSpPr>
            <p:cNvPr id="6" name="object 4"/>
            <p:cNvSpPr/>
            <p:nvPr/>
          </p:nvSpPr>
          <p:spPr>
            <a:xfrm>
              <a:off x="5063781" y="872092"/>
              <a:ext cx="497205" cy="225425"/>
            </a:xfrm>
            <a:custGeom>
              <a:avLst/>
              <a:gdLst/>
              <a:ahLst/>
              <a:cxnLst/>
              <a:rect l="l" t="t" r="r" b="b"/>
              <a:pathLst>
                <a:path w="497204" h="225425">
                  <a:moveTo>
                    <a:pt x="77064" y="2476"/>
                  </a:moveTo>
                  <a:lnTo>
                    <a:pt x="51379" y="2476"/>
                  </a:lnTo>
                  <a:lnTo>
                    <a:pt x="0" y="222839"/>
                  </a:lnTo>
                  <a:lnTo>
                    <a:pt x="27856" y="222839"/>
                  </a:lnTo>
                  <a:lnTo>
                    <a:pt x="38379" y="170845"/>
                  </a:lnTo>
                  <a:lnTo>
                    <a:pt x="116081" y="170845"/>
                  </a:lnTo>
                  <a:lnTo>
                    <a:pt x="110558" y="147012"/>
                  </a:lnTo>
                  <a:lnTo>
                    <a:pt x="43328" y="147012"/>
                  </a:lnTo>
                  <a:lnTo>
                    <a:pt x="64068" y="45496"/>
                  </a:lnTo>
                  <a:lnTo>
                    <a:pt x="87034" y="45496"/>
                  </a:lnTo>
                  <a:lnTo>
                    <a:pt x="77064" y="2476"/>
                  </a:lnTo>
                  <a:close/>
                </a:path>
                <a:path w="497204" h="225425">
                  <a:moveTo>
                    <a:pt x="116081" y="170845"/>
                  </a:moveTo>
                  <a:lnTo>
                    <a:pt x="89444" y="170845"/>
                  </a:lnTo>
                  <a:lnTo>
                    <a:pt x="99968" y="222839"/>
                  </a:lnTo>
                  <a:lnTo>
                    <a:pt x="128130" y="222839"/>
                  </a:lnTo>
                  <a:lnTo>
                    <a:pt x="116081" y="170845"/>
                  </a:lnTo>
                  <a:close/>
                </a:path>
                <a:path w="497204" h="225425">
                  <a:moveTo>
                    <a:pt x="87034" y="45496"/>
                  </a:moveTo>
                  <a:lnTo>
                    <a:pt x="64068" y="45496"/>
                  </a:lnTo>
                  <a:lnTo>
                    <a:pt x="84495" y="147012"/>
                  </a:lnTo>
                  <a:lnTo>
                    <a:pt x="110558" y="147012"/>
                  </a:lnTo>
                  <a:lnTo>
                    <a:pt x="87034" y="45496"/>
                  </a:lnTo>
                  <a:close/>
                </a:path>
                <a:path w="497204" h="225425">
                  <a:moveTo>
                    <a:pt x="232742" y="2476"/>
                  </a:moveTo>
                  <a:lnTo>
                    <a:pt x="149485" y="2476"/>
                  </a:lnTo>
                  <a:lnTo>
                    <a:pt x="149485" y="222839"/>
                  </a:lnTo>
                  <a:lnTo>
                    <a:pt x="176104" y="222839"/>
                  </a:lnTo>
                  <a:lnTo>
                    <a:pt x="176104" y="26308"/>
                  </a:lnTo>
                  <a:lnTo>
                    <a:pt x="232742" y="26308"/>
                  </a:lnTo>
                  <a:lnTo>
                    <a:pt x="232742" y="2476"/>
                  </a:lnTo>
                  <a:close/>
                </a:path>
                <a:path w="497204" h="225425">
                  <a:moveTo>
                    <a:pt x="309495" y="2476"/>
                  </a:moveTo>
                  <a:lnTo>
                    <a:pt x="259976" y="2476"/>
                  </a:lnTo>
                  <a:lnTo>
                    <a:pt x="259976" y="222839"/>
                  </a:lnTo>
                  <a:lnTo>
                    <a:pt x="286595" y="222839"/>
                  </a:lnTo>
                  <a:lnTo>
                    <a:pt x="286595" y="130917"/>
                  </a:lnTo>
                  <a:lnTo>
                    <a:pt x="309495" y="130917"/>
                  </a:lnTo>
                  <a:lnTo>
                    <a:pt x="348649" y="116218"/>
                  </a:lnTo>
                  <a:lnTo>
                    <a:pt x="354601" y="107085"/>
                  </a:lnTo>
                  <a:lnTo>
                    <a:pt x="286595" y="107085"/>
                  </a:lnTo>
                  <a:lnTo>
                    <a:pt x="286595" y="26308"/>
                  </a:lnTo>
                  <a:lnTo>
                    <a:pt x="354749" y="26308"/>
                  </a:lnTo>
                  <a:lnTo>
                    <a:pt x="354489" y="25593"/>
                  </a:lnTo>
                  <a:lnTo>
                    <a:pt x="348802" y="17024"/>
                  </a:lnTo>
                  <a:lnTo>
                    <a:pt x="341472" y="10659"/>
                  </a:lnTo>
                  <a:lnTo>
                    <a:pt x="332478" y="6113"/>
                  </a:lnTo>
                  <a:lnTo>
                    <a:pt x="321819" y="3385"/>
                  </a:lnTo>
                  <a:lnTo>
                    <a:pt x="309495" y="2476"/>
                  </a:lnTo>
                  <a:close/>
                </a:path>
                <a:path w="497204" h="225425">
                  <a:moveTo>
                    <a:pt x="354749" y="26308"/>
                  </a:moveTo>
                  <a:lnTo>
                    <a:pt x="317648" y="26308"/>
                  </a:lnTo>
                  <a:lnTo>
                    <a:pt x="324352" y="29404"/>
                  </a:lnTo>
                  <a:lnTo>
                    <a:pt x="328686" y="35593"/>
                  </a:lnTo>
                  <a:lnTo>
                    <a:pt x="331529" y="41029"/>
                  </a:lnTo>
                  <a:lnTo>
                    <a:pt x="333559" y="48051"/>
                  </a:lnTo>
                  <a:lnTo>
                    <a:pt x="334778" y="56658"/>
                  </a:lnTo>
                  <a:lnTo>
                    <a:pt x="335184" y="66851"/>
                  </a:lnTo>
                  <a:lnTo>
                    <a:pt x="334778" y="76910"/>
                  </a:lnTo>
                  <a:lnTo>
                    <a:pt x="317648" y="107085"/>
                  </a:lnTo>
                  <a:lnTo>
                    <a:pt x="354601" y="107085"/>
                  </a:lnTo>
                  <a:lnTo>
                    <a:pt x="358514" y="96524"/>
                  </a:lnTo>
                  <a:lnTo>
                    <a:pt x="360980" y="82935"/>
                  </a:lnTo>
                  <a:lnTo>
                    <a:pt x="361802" y="66851"/>
                  </a:lnTo>
                  <a:lnTo>
                    <a:pt x="360990" y="50508"/>
                  </a:lnTo>
                  <a:lnTo>
                    <a:pt x="358552" y="36755"/>
                  </a:lnTo>
                  <a:lnTo>
                    <a:pt x="354749" y="26308"/>
                  </a:lnTo>
                  <a:close/>
                </a:path>
                <a:path w="497204" h="225425">
                  <a:moveTo>
                    <a:pt x="443199" y="0"/>
                  </a:moveTo>
                  <a:lnTo>
                    <a:pt x="405442" y="16095"/>
                  </a:lnTo>
                  <a:lnTo>
                    <a:pt x="391002" y="57442"/>
                  </a:lnTo>
                  <a:lnTo>
                    <a:pt x="389346" y="112657"/>
                  </a:lnTo>
                  <a:lnTo>
                    <a:pt x="389530" y="134679"/>
                  </a:lnTo>
                  <a:lnTo>
                    <a:pt x="392287" y="179045"/>
                  </a:lnTo>
                  <a:lnTo>
                    <a:pt x="413257" y="216261"/>
                  </a:lnTo>
                  <a:lnTo>
                    <a:pt x="443199" y="225317"/>
                  </a:lnTo>
                  <a:lnTo>
                    <a:pt x="454264" y="224310"/>
                  </a:lnTo>
                  <a:lnTo>
                    <a:pt x="486432" y="201484"/>
                  </a:lnTo>
                  <a:lnTo>
                    <a:pt x="435152" y="201484"/>
                  </a:lnTo>
                  <a:lnTo>
                    <a:pt x="429065" y="198697"/>
                  </a:lnTo>
                  <a:lnTo>
                    <a:pt x="416913" y="159518"/>
                  </a:lnTo>
                  <a:lnTo>
                    <a:pt x="416070" y="131276"/>
                  </a:lnTo>
                  <a:lnTo>
                    <a:pt x="416138" y="90636"/>
                  </a:lnTo>
                  <a:lnTo>
                    <a:pt x="418801" y="45292"/>
                  </a:lnTo>
                  <a:lnTo>
                    <a:pt x="435152" y="23831"/>
                  </a:lnTo>
                  <a:lnTo>
                    <a:pt x="486431" y="23831"/>
                  </a:lnTo>
                  <a:lnTo>
                    <a:pt x="485610" y="22276"/>
                  </a:lnTo>
                  <a:lnTo>
                    <a:pt x="480959" y="16095"/>
                  </a:lnTo>
                  <a:lnTo>
                    <a:pt x="473144" y="9054"/>
                  </a:lnTo>
                  <a:lnTo>
                    <a:pt x="464246" y="4024"/>
                  </a:lnTo>
                  <a:lnTo>
                    <a:pt x="454264" y="1006"/>
                  </a:lnTo>
                  <a:lnTo>
                    <a:pt x="443199" y="0"/>
                  </a:lnTo>
                  <a:close/>
                </a:path>
                <a:path w="497204" h="225425">
                  <a:moveTo>
                    <a:pt x="486431" y="23831"/>
                  </a:moveTo>
                  <a:lnTo>
                    <a:pt x="451043" y="23831"/>
                  </a:lnTo>
                  <a:lnTo>
                    <a:pt x="457027" y="26617"/>
                  </a:lnTo>
                  <a:lnTo>
                    <a:pt x="461152" y="32186"/>
                  </a:lnTo>
                  <a:lnTo>
                    <a:pt x="469972" y="78419"/>
                  </a:lnTo>
                  <a:lnTo>
                    <a:pt x="470321" y="131276"/>
                  </a:lnTo>
                  <a:lnTo>
                    <a:pt x="469963" y="147089"/>
                  </a:lnTo>
                  <a:lnTo>
                    <a:pt x="464864" y="187970"/>
                  </a:lnTo>
                  <a:lnTo>
                    <a:pt x="451043" y="201484"/>
                  </a:lnTo>
                  <a:lnTo>
                    <a:pt x="486432" y="201484"/>
                  </a:lnTo>
                  <a:lnTo>
                    <a:pt x="496318" y="153085"/>
                  </a:lnTo>
                  <a:lnTo>
                    <a:pt x="497055" y="112657"/>
                  </a:lnTo>
                  <a:lnTo>
                    <a:pt x="496870" y="90636"/>
                  </a:lnTo>
                  <a:lnTo>
                    <a:pt x="494113" y="46271"/>
                  </a:lnTo>
                  <a:lnTo>
                    <a:pt x="489353" y="29366"/>
                  </a:lnTo>
                  <a:lnTo>
                    <a:pt x="486431" y="23831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 sz="3200"/>
            </a:p>
          </p:txBody>
        </p:sp>
      </p:grpSp>
      <p:sp>
        <p:nvSpPr>
          <p:cNvPr id="7" name="object 5"/>
          <p:cNvSpPr/>
          <p:nvPr/>
        </p:nvSpPr>
        <p:spPr>
          <a:xfrm>
            <a:off x="1531891" y="10742101"/>
            <a:ext cx="1085126" cy="502710"/>
          </a:xfrm>
          <a:custGeom>
            <a:avLst/>
            <a:gdLst/>
            <a:ahLst/>
            <a:cxnLst/>
            <a:rect l="l" t="t" r="r" b="b"/>
            <a:pathLst>
              <a:path w="977900" h="382905">
                <a:moveTo>
                  <a:pt x="210019" y="236651"/>
                </a:moveTo>
                <a:lnTo>
                  <a:pt x="209194" y="220294"/>
                </a:lnTo>
                <a:lnTo>
                  <a:pt x="206692" y="206514"/>
                </a:lnTo>
                <a:lnTo>
                  <a:pt x="202831" y="196113"/>
                </a:lnTo>
                <a:lnTo>
                  <a:pt x="202539" y="195313"/>
                </a:lnTo>
                <a:lnTo>
                  <a:pt x="196710" y="186677"/>
                </a:lnTo>
                <a:lnTo>
                  <a:pt x="189242" y="180238"/>
                </a:lnTo>
                <a:lnTo>
                  <a:pt x="183400" y="177292"/>
                </a:lnTo>
                <a:lnTo>
                  <a:pt x="183400" y="236651"/>
                </a:lnTo>
                <a:lnTo>
                  <a:pt x="182981" y="246735"/>
                </a:lnTo>
                <a:lnTo>
                  <a:pt x="165658" y="277507"/>
                </a:lnTo>
                <a:lnTo>
                  <a:pt x="133578" y="277507"/>
                </a:lnTo>
                <a:lnTo>
                  <a:pt x="133578" y="196113"/>
                </a:lnTo>
                <a:lnTo>
                  <a:pt x="165658" y="196113"/>
                </a:lnTo>
                <a:lnTo>
                  <a:pt x="183400" y="236651"/>
                </a:lnTo>
                <a:lnTo>
                  <a:pt x="183400" y="177292"/>
                </a:lnTo>
                <a:lnTo>
                  <a:pt x="180149" y="175641"/>
                </a:lnTo>
                <a:lnTo>
                  <a:pt x="169430" y="172885"/>
                </a:lnTo>
                <a:lnTo>
                  <a:pt x="157099" y="171970"/>
                </a:lnTo>
                <a:lnTo>
                  <a:pt x="133578" y="171970"/>
                </a:lnTo>
                <a:lnTo>
                  <a:pt x="133578" y="104813"/>
                </a:lnTo>
                <a:lnTo>
                  <a:pt x="200113" y="104813"/>
                </a:lnTo>
                <a:lnTo>
                  <a:pt x="200113" y="80975"/>
                </a:lnTo>
                <a:lnTo>
                  <a:pt x="106959" y="80975"/>
                </a:lnTo>
                <a:lnTo>
                  <a:pt x="106959" y="301332"/>
                </a:lnTo>
                <a:lnTo>
                  <a:pt x="157099" y="301332"/>
                </a:lnTo>
                <a:lnTo>
                  <a:pt x="196710" y="286486"/>
                </a:lnTo>
                <a:lnTo>
                  <a:pt x="202641" y="277507"/>
                </a:lnTo>
                <a:lnTo>
                  <a:pt x="206692" y="266598"/>
                </a:lnTo>
                <a:lnTo>
                  <a:pt x="209194" y="252882"/>
                </a:lnTo>
                <a:lnTo>
                  <a:pt x="210019" y="236651"/>
                </a:lnTo>
                <a:close/>
              </a:path>
              <a:path w="977900" h="382905">
                <a:moveTo>
                  <a:pt x="348056" y="80975"/>
                </a:moveTo>
                <a:lnTo>
                  <a:pt x="323608" y="80975"/>
                </a:lnTo>
                <a:lnTo>
                  <a:pt x="269443" y="234175"/>
                </a:lnTo>
                <a:lnTo>
                  <a:pt x="269443" y="80975"/>
                </a:lnTo>
                <a:lnTo>
                  <a:pt x="242824" y="80975"/>
                </a:lnTo>
                <a:lnTo>
                  <a:pt x="242824" y="301332"/>
                </a:lnTo>
                <a:lnTo>
                  <a:pt x="267589" y="301332"/>
                </a:lnTo>
                <a:lnTo>
                  <a:pt x="291236" y="234175"/>
                </a:lnTo>
                <a:lnTo>
                  <a:pt x="321437" y="148450"/>
                </a:lnTo>
                <a:lnTo>
                  <a:pt x="321437" y="301332"/>
                </a:lnTo>
                <a:lnTo>
                  <a:pt x="348056" y="301332"/>
                </a:lnTo>
                <a:lnTo>
                  <a:pt x="348056" y="148450"/>
                </a:lnTo>
                <a:lnTo>
                  <a:pt x="348056" y="80975"/>
                </a:lnTo>
                <a:close/>
              </a:path>
              <a:path w="977900" h="382905">
                <a:moveTo>
                  <a:pt x="482638" y="240982"/>
                </a:moveTo>
                <a:lnTo>
                  <a:pt x="472478" y="201371"/>
                </a:lnTo>
                <a:lnTo>
                  <a:pt x="457619" y="189611"/>
                </a:lnTo>
                <a:lnTo>
                  <a:pt x="463181" y="186728"/>
                </a:lnTo>
                <a:lnTo>
                  <a:pt x="481164" y="151536"/>
                </a:lnTo>
                <a:lnTo>
                  <a:pt x="481711" y="140703"/>
                </a:lnTo>
                <a:lnTo>
                  <a:pt x="481660" y="135445"/>
                </a:lnTo>
                <a:lnTo>
                  <a:pt x="475894" y="102336"/>
                </a:lnTo>
                <a:lnTo>
                  <a:pt x="473405" y="98005"/>
                </a:lnTo>
                <a:lnTo>
                  <a:pt x="430695" y="78498"/>
                </a:lnTo>
                <a:lnTo>
                  <a:pt x="419836" y="79336"/>
                </a:lnTo>
                <a:lnTo>
                  <a:pt x="383641" y="110147"/>
                </a:lnTo>
                <a:lnTo>
                  <a:pt x="379628" y="135445"/>
                </a:lnTo>
                <a:lnTo>
                  <a:pt x="406234" y="135445"/>
                </a:lnTo>
                <a:lnTo>
                  <a:pt x="406717" y="127190"/>
                </a:lnTo>
                <a:lnTo>
                  <a:pt x="408178" y="120053"/>
                </a:lnTo>
                <a:lnTo>
                  <a:pt x="410591" y="114033"/>
                </a:lnTo>
                <a:lnTo>
                  <a:pt x="413981" y="109143"/>
                </a:lnTo>
                <a:lnTo>
                  <a:pt x="418109" y="104597"/>
                </a:lnTo>
                <a:lnTo>
                  <a:pt x="423672" y="102336"/>
                </a:lnTo>
                <a:lnTo>
                  <a:pt x="437908" y="102336"/>
                </a:lnTo>
                <a:lnTo>
                  <a:pt x="455142" y="140703"/>
                </a:lnTo>
                <a:lnTo>
                  <a:pt x="454621" y="151180"/>
                </a:lnTo>
                <a:lnTo>
                  <a:pt x="437603" y="178777"/>
                </a:lnTo>
                <a:lnTo>
                  <a:pt x="413359" y="178777"/>
                </a:lnTo>
                <a:lnTo>
                  <a:pt x="413359" y="201676"/>
                </a:lnTo>
                <a:lnTo>
                  <a:pt x="437603" y="201676"/>
                </a:lnTo>
                <a:lnTo>
                  <a:pt x="443064" y="203847"/>
                </a:lnTo>
                <a:lnTo>
                  <a:pt x="456069" y="240982"/>
                </a:lnTo>
                <a:lnTo>
                  <a:pt x="455561" y="251472"/>
                </a:lnTo>
                <a:lnTo>
                  <a:pt x="438124" y="279984"/>
                </a:lnTo>
                <a:lnTo>
                  <a:pt x="423468" y="279984"/>
                </a:lnTo>
                <a:lnTo>
                  <a:pt x="406234" y="246862"/>
                </a:lnTo>
                <a:lnTo>
                  <a:pt x="379628" y="246862"/>
                </a:lnTo>
                <a:lnTo>
                  <a:pt x="395097" y="291744"/>
                </a:lnTo>
                <a:lnTo>
                  <a:pt x="430695" y="303822"/>
                </a:lnTo>
                <a:lnTo>
                  <a:pt x="442455" y="302907"/>
                </a:lnTo>
                <a:lnTo>
                  <a:pt x="475830" y="279984"/>
                </a:lnTo>
                <a:lnTo>
                  <a:pt x="477532" y="277037"/>
                </a:lnTo>
                <a:lnTo>
                  <a:pt x="482574" y="246862"/>
                </a:lnTo>
                <a:lnTo>
                  <a:pt x="482638" y="240982"/>
                </a:lnTo>
                <a:close/>
              </a:path>
              <a:path w="977900" h="382905">
                <a:moveTo>
                  <a:pt x="620102" y="80975"/>
                </a:moveTo>
                <a:lnTo>
                  <a:pt x="593483" y="80975"/>
                </a:lnTo>
                <a:lnTo>
                  <a:pt x="593483" y="177228"/>
                </a:lnTo>
                <a:lnTo>
                  <a:pt x="544588" y="177228"/>
                </a:lnTo>
                <a:lnTo>
                  <a:pt x="544588" y="80975"/>
                </a:lnTo>
                <a:lnTo>
                  <a:pt x="517969" y="80975"/>
                </a:lnTo>
                <a:lnTo>
                  <a:pt x="517969" y="301332"/>
                </a:lnTo>
                <a:lnTo>
                  <a:pt x="544588" y="301332"/>
                </a:lnTo>
                <a:lnTo>
                  <a:pt x="544588" y="201371"/>
                </a:lnTo>
                <a:lnTo>
                  <a:pt x="593483" y="201371"/>
                </a:lnTo>
                <a:lnTo>
                  <a:pt x="593483" y="301332"/>
                </a:lnTo>
                <a:lnTo>
                  <a:pt x="620102" y="301332"/>
                </a:lnTo>
                <a:lnTo>
                  <a:pt x="620102" y="201371"/>
                </a:lnTo>
                <a:lnTo>
                  <a:pt x="620102" y="177228"/>
                </a:lnTo>
                <a:lnTo>
                  <a:pt x="620102" y="80975"/>
                </a:lnTo>
                <a:close/>
              </a:path>
              <a:path w="977900" h="382905">
                <a:moveTo>
                  <a:pt x="744829" y="80975"/>
                </a:moveTo>
                <a:lnTo>
                  <a:pt x="659714" y="80975"/>
                </a:lnTo>
                <a:lnTo>
                  <a:pt x="659714" y="301332"/>
                </a:lnTo>
                <a:lnTo>
                  <a:pt x="744829" y="301332"/>
                </a:lnTo>
                <a:lnTo>
                  <a:pt x="744829" y="277507"/>
                </a:lnTo>
                <a:lnTo>
                  <a:pt x="686333" y="277507"/>
                </a:lnTo>
                <a:lnTo>
                  <a:pt x="686333" y="202603"/>
                </a:lnTo>
                <a:lnTo>
                  <a:pt x="736790" y="202603"/>
                </a:lnTo>
                <a:lnTo>
                  <a:pt x="736790" y="178777"/>
                </a:lnTo>
                <a:lnTo>
                  <a:pt x="686333" y="178777"/>
                </a:lnTo>
                <a:lnTo>
                  <a:pt x="686333" y="104813"/>
                </a:lnTo>
                <a:lnTo>
                  <a:pt x="744829" y="104813"/>
                </a:lnTo>
                <a:lnTo>
                  <a:pt x="744829" y="80975"/>
                </a:lnTo>
                <a:close/>
              </a:path>
              <a:path w="977900" h="382905">
                <a:moveTo>
                  <a:pt x="876681" y="135140"/>
                </a:moveTo>
                <a:lnTo>
                  <a:pt x="860894" y="91503"/>
                </a:lnTo>
                <a:lnTo>
                  <a:pt x="825919" y="78498"/>
                </a:lnTo>
                <a:lnTo>
                  <a:pt x="814628" y="79502"/>
                </a:lnTo>
                <a:lnTo>
                  <a:pt x="779576" y="108216"/>
                </a:lnTo>
                <a:lnTo>
                  <a:pt x="772769" y="150609"/>
                </a:lnTo>
                <a:lnTo>
                  <a:pt x="772071" y="191160"/>
                </a:lnTo>
                <a:lnTo>
                  <a:pt x="772236" y="213283"/>
                </a:lnTo>
                <a:lnTo>
                  <a:pt x="774852" y="257390"/>
                </a:lnTo>
                <a:lnTo>
                  <a:pt x="795743" y="294767"/>
                </a:lnTo>
                <a:lnTo>
                  <a:pt x="825919" y="303822"/>
                </a:lnTo>
                <a:lnTo>
                  <a:pt x="835710" y="303060"/>
                </a:lnTo>
                <a:lnTo>
                  <a:pt x="868743" y="279984"/>
                </a:lnTo>
                <a:lnTo>
                  <a:pt x="876681" y="246862"/>
                </a:lnTo>
                <a:lnTo>
                  <a:pt x="850366" y="246862"/>
                </a:lnTo>
                <a:lnTo>
                  <a:pt x="849693" y="254723"/>
                </a:lnTo>
                <a:lnTo>
                  <a:pt x="848283" y="261569"/>
                </a:lnTo>
                <a:lnTo>
                  <a:pt x="846137" y="267411"/>
                </a:lnTo>
                <a:lnTo>
                  <a:pt x="843254" y="272249"/>
                </a:lnTo>
                <a:lnTo>
                  <a:pt x="839127" y="277406"/>
                </a:lnTo>
                <a:lnTo>
                  <a:pt x="833348" y="279984"/>
                </a:lnTo>
                <a:lnTo>
                  <a:pt x="817880" y="279984"/>
                </a:lnTo>
                <a:lnTo>
                  <a:pt x="799642" y="238226"/>
                </a:lnTo>
                <a:lnTo>
                  <a:pt x="798791" y="209905"/>
                </a:lnTo>
                <a:lnTo>
                  <a:pt x="798855" y="169024"/>
                </a:lnTo>
                <a:lnTo>
                  <a:pt x="801522" y="123786"/>
                </a:lnTo>
                <a:lnTo>
                  <a:pt x="817880" y="102336"/>
                </a:lnTo>
                <a:lnTo>
                  <a:pt x="833348" y="102336"/>
                </a:lnTo>
                <a:lnTo>
                  <a:pt x="850366" y="135140"/>
                </a:lnTo>
                <a:lnTo>
                  <a:pt x="876681" y="135140"/>
                </a:lnTo>
                <a:close/>
              </a:path>
              <a:path w="977900" h="382905">
                <a:moveTo>
                  <a:pt x="977620" y="0"/>
                </a:moveTo>
                <a:lnTo>
                  <a:pt x="182727" y="0"/>
                </a:lnTo>
                <a:lnTo>
                  <a:pt x="134302" y="6553"/>
                </a:lnTo>
                <a:lnTo>
                  <a:pt x="90690" y="25031"/>
                </a:lnTo>
                <a:lnTo>
                  <a:pt x="53682" y="53670"/>
                </a:lnTo>
                <a:lnTo>
                  <a:pt x="25044" y="90690"/>
                </a:lnTo>
                <a:lnTo>
                  <a:pt x="6553" y="134302"/>
                </a:lnTo>
                <a:lnTo>
                  <a:pt x="0" y="182727"/>
                </a:lnTo>
                <a:lnTo>
                  <a:pt x="0" y="382574"/>
                </a:lnTo>
                <a:lnTo>
                  <a:pt x="18961" y="382574"/>
                </a:lnTo>
                <a:lnTo>
                  <a:pt x="18961" y="182727"/>
                </a:lnTo>
                <a:lnTo>
                  <a:pt x="22301" y="149847"/>
                </a:lnTo>
                <a:lnTo>
                  <a:pt x="47040" y="91351"/>
                </a:lnTo>
                <a:lnTo>
                  <a:pt x="91351" y="47040"/>
                </a:lnTo>
                <a:lnTo>
                  <a:pt x="149847" y="22301"/>
                </a:lnTo>
                <a:lnTo>
                  <a:pt x="182727" y="18961"/>
                </a:lnTo>
                <a:lnTo>
                  <a:pt x="958672" y="18961"/>
                </a:lnTo>
                <a:lnTo>
                  <a:pt x="958672" y="199847"/>
                </a:lnTo>
                <a:lnTo>
                  <a:pt x="955319" y="232740"/>
                </a:lnTo>
                <a:lnTo>
                  <a:pt x="930592" y="291236"/>
                </a:lnTo>
                <a:lnTo>
                  <a:pt x="886269" y="335546"/>
                </a:lnTo>
                <a:lnTo>
                  <a:pt x="827773" y="360273"/>
                </a:lnTo>
                <a:lnTo>
                  <a:pt x="794893" y="363613"/>
                </a:lnTo>
                <a:lnTo>
                  <a:pt x="348234" y="363613"/>
                </a:lnTo>
                <a:lnTo>
                  <a:pt x="348234" y="382574"/>
                </a:lnTo>
                <a:lnTo>
                  <a:pt x="794893" y="382574"/>
                </a:lnTo>
                <a:lnTo>
                  <a:pt x="843330" y="376021"/>
                </a:lnTo>
                <a:lnTo>
                  <a:pt x="886929" y="357543"/>
                </a:lnTo>
                <a:lnTo>
                  <a:pt x="923950" y="328904"/>
                </a:lnTo>
                <a:lnTo>
                  <a:pt x="952588" y="291896"/>
                </a:lnTo>
                <a:lnTo>
                  <a:pt x="971067" y="248285"/>
                </a:lnTo>
                <a:lnTo>
                  <a:pt x="977620" y="199847"/>
                </a:lnTo>
                <a:lnTo>
                  <a:pt x="977620" y="0"/>
                </a:lnTo>
                <a:close/>
              </a:path>
            </a:pathLst>
          </a:custGeom>
          <a:solidFill>
            <a:srgbClr val="9D9D9D"/>
          </a:solid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94678" y="1463675"/>
            <a:ext cx="18643237" cy="296234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ts val="3500"/>
              </a:lnSpc>
              <a:buClr>
                <a:schemeClr val="accent1">
                  <a:lumMod val="75000"/>
                </a:schemeClr>
              </a:buClr>
            </a:pPr>
            <a:endParaRPr lang="ru-RU" sz="2400" i="0" u="none" strike="noStrike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4000"/>
              </a:lnSpc>
            </a:pPr>
            <a:r>
              <a:rPr lang="ru-RU" sz="240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3600" b="1" i="0" u="none" strike="noStrike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Прирост объема производства</a:t>
            </a:r>
            <a:r>
              <a:rPr lang="ru-RU" sz="3600" b="1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сельскохозяйственной продукции </a:t>
            </a:r>
            <a:r>
              <a:rPr lang="ru-RU" sz="360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не менее чем </a:t>
            </a:r>
            <a:r>
              <a:rPr lang="ru-RU" sz="3600" b="1" i="0" u="none" strike="noStrike" baseline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лет</a:t>
            </a:r>
            <a:r>
              <a:rPr lang="ru-RU" sz="360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 даты получения гранта 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менее чем на 8 процентов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отчетном году по отношению к предыдущему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году</a:t>
            </a:r>
          </a:p>
          <a:p>
            <a:pPr algn="just">
              <a:lnSpc>
                <a:spcPts val="4000"/>
              </a:lnSpc>
            </a:pP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Значение результата устанавливается в Соглашении     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i="0" u="none" strike="noStrike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4680" y="425922"/>
            <a:ext cx="10447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предоставления гранта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раздел порядка п.2.5)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4679" y="5045075"/>
            <a:ext cx="10857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Плановые показатели деятельности (2 раздел порядка п.2.6)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4677" y="5861338"/>
            <a:ext cx="186432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новых работников, трудоустроенных на постоянную работу, сведения о которых подтверждаются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справкой из налогового органа, сохранение созданных рабочих мест в течение не менее чем 5 лет с даты получения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гранта</a:t>
            </a:r>
          </a:p>
          <a:p>
            <a:pPr marL="514350" indent="-514350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производства и реализации сельскохозяйственной продукции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выраженной в натуральных и денежных показателях.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плановых показателей деятельности устанавливается в Соглашении.</a:t>
            </a:r>
          </a:p>
          <a:p>
            <a:pPr marL="514350" indent="-514350">
              <a:buAutoNum type="arabicPeriod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86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object 2"/>
          <p:cNvGrpSpPr/>
          <p:nvPr/>
        </p:nvGrpSpPr>
        <p:grpSpPr>
          <a:xfrm>
            <a:off x="303074" y="10707091"/>
            <a:ext cx="1228817" cy="537720"/>
            <a:chOff x="4932809" y="793587"/>
            <a:chExt cx="747395" cy="382905"/>
          </a:xfrm>
        </p:grpSpPr>
        <p:sp>
          <p:nvSpPr>
            <p:cNvPr id="9" name="object 3"/>
            <p:cNvSpPr/>
            <p:nvPr/>
          </p:nvSpPr>
          <p:spPr>
            <a:xfrm>
              <a:off x="4932809" y="793587"/>
              <a:ext cx="747395" cy="382905"/>
            </a:xfrm>
            <a:custGeom>
              <a:avLst/>
              <a:gdLst/>
              <a:ahLst/>
              <a:cxnLst/>
              <a:rect l="l" t="t" r="r" b="b"/>
              <a:pathLst>
                <a:path w="747395" h="382905">
                  <a:moveTo>
                    <a:pt x="564092" y="0"/>
                  </a:moveTo>
                  <a:lnTo>
                    <a:pt x="0" y="0"/>
                  </a:lnTo>
                  <a:lnTo>
                    <a:pt x="0" y="199853"/>
                  </a:lnTo>
                  <a:lnTo>
                    <a:pt x="6556" y="248285"/>
                  </a:lnTo>
                  <a:lnTo>
                    <a:pt x="25041" y="291896"/>
                  </a:lnTo>
                  <a:lnTo>
                    <a:pt x="53678" y="328907"/>
                  </a:lnTo>
                  <a:lnTo>
                    <a:pt x="90690" y="357544"/>
                  </a:lnTo>
                  <a:lnTo>
                    <a:pt x="134300" y="376029"/>
                  </a:lnTo>
                  <a:lnTo>
                    <a:pt x="182732" y="382586"/>
                  </a:lnTo>
                  <a:lnTo>
                    <a:pt x="746827" y="382586"/>
                  </a:lnTo>
                  <a:lnTo>
                    <a:pt x="746827" y="182739"/>
                  </a:lnTo>
                  <a:lnTo>
                    <a:pt x="740270" y="134304"/>
                  </a:lnTo>
                  <a:lnTo>
                    <a:pt x="721785" y="90692"/>
                  </a:lnTo>
                  <a:lnTo>
                    <a:pt x="693148" y="53679"/>
                  </a:lnTo>
                  <a:lnTo>
                    <a:pt x="656136" y="25041"/>
                  </a:lnTo>
                  <a:lnTo>
                    <a:pt x="612525" y="6556"/>
                  </a:lnTo>
                  <a:lnTo>
                    <a:pt x="564092" y="0"/>
                  </a:lnTo>
                  <a:close/>
                </a:path>
              </a:pathLst>
            </a:custGeom>
            <a:solidFill>
              <a:srgbClr val="B0CB1F"/>
            </a:solidFill>
          </p:spPr>
          <p:txBody>
            <a:bodyPr wrap="square" lIns="0" tIns="0" rIns="0" bIns="0" rtlCol="0"/>
            <a:lstStyle/>
            <a:p>
              <a:endParaRPr sz="3200"/>
            </a:p>
          </p:txBody>
        </p:sp>
        <p:sp>
          <p:nvSpPr>
            <p:cNvPr id="10" name="object 4"/>
            <p:cNvSpPr/>
            <p:nvPr/>
          </p:nvSpPr>
          <p:spPr>
            <a:xfrm>
              <a:off x="5063781" y="872092"/>
              <a:ext cx="497205" cy="225425"/>
            </a:xfrm>
            <a:custGeom>
              <a:avLst/>
              <a:gdLst/>
              <a:ahLst/>
              <a:cxnLst/>
              <a:rect l="l" t="t" r="r" b="b"/>
              <a:pathLst>
                <a:path w="497204" h="225425">
                  <a:moveTo>
                    <a:pt x="77064" y="2476"/>
                  </a:moveTo>
                  <a:lnTo>
                    <a:pt x="51379" y="2476"/>
                  </a:lnTo>
                  <a:lnTo>
                    <a:pt x="0" y="222839"/>
                  </a:lnTo>
                  <a:lnTo>
                    <a:pt x="27856" y="222839"/>
                  </a:lnTo>
                  <a:lnTo>
                    <a:pt x="38379" y="170845"/>
                  </a:lnTo>
                  <a:lnTo>
                    <a:pt x="116081" y="170845"/>
                  </a:lnTo>
                  <a:lnTo>
                    <a:pt x="110558" y="147012"/>
                  </a:lnTo>
                  <a:lnTo>
                    <a:pt x="43328" y="147012"/>
                  </a:lnTo>
                  <a:lnTo>
                    <a:pt x="64068" y="45496"/>
                  </a:lnTo>
                  <a:lnTo>
                    <a:pt x="87034" y="45496"/>
                  </a:lnTo>
                  <a:lnTo>
                    <a:pt x="77064" y="2476"/>
                  </a:lnTo>
                  <a:close/>
                </a:path>
                <a:path w="497204" h="225425">
                  <a:moveTo>
                    <a:pt x="116081" y="170845"/>
                  </a:moveTo>
                  <a:lnTo>
                    <a:pt x="89444" y="170845"/>
                  </a:lnTo>
                  <a:lnTo>
                    <a:pt x="99968" y="222839"/>
                  </a:lnTo>
                  <a:lnTo>
                    <a:pt x="128130" y="222839"/>
                  </a:lnTo>
                  <a:lnTo>
                    <a:pt x="116081" y="170845"/>
                  </a:lnTo>
                  <a:close/>
                </a:path>
                <a:path w="497204" h="225425">
                  <a:moveTo>
                    <a:pt x="87034" y="45496"/>
                  </a:moveTo>
                  <a:lnTo>
                    <a:pt x="64068" y="45496"/>
                  </a:lnTo>
                  <a:lnTo>
                    <a:pt x="84495" y="147012"/>
                  </a:lnTo>
                  <a:lnTo>
                    <a:pt x="110558" y="147012"/>
                  </a:lnTo>
                  <a:lnTo>
                    <a:pt x="87034" y="45496"/>
                  </a:lnTo>
                  <a:close/>
                </a:path>
                <a:path w="497204" h="225425">
                  <a:moveTo>
                    <a:pt x="232742" y="2476"/>
                  </a:moveTo>
                  <a:lnTo>
                    <a:pt x="149485" y="2476"/>
                  </a:lnTo>
                  <a:lnTo>
                    <a:pt x="149485" y="222839"/>
                  </a:lnTo>
                  <a:lnTo>
                    <a:pt x="176104" y="222839"/>
                  </a:lnTo>
                  <a:lnTo>
                    <a:pt x="176104" y="26308"/>
                  </a:lnTo>
                  <a:lnTo>
                    <a:pt x="232742" y="26308"/>
                  </a:lnTo>
                  <a:lnTo>
                    <a:pt x="232742" y="2476"/>
                  </a:lnTo>
                  <a:close/>
                </a:path>
                <a:path w="497204" h="225425">
                  <a:moveTo>
                    <a:pt x="309495" y="2476"/>
                  </a:moveTo>
                  <a:lnTo>
                    <a:pt x="259976" y="2476"/>
                  </a:lnTo>
                  <a:lnTo>
                    <a:pt x="259976" y="222839"/>
                  </a:lnTo>
                  <a:lnTo>
                    <a:pt x="286595" y="222839"/>
                  </a:lnTo>
                  <a:lnTo>
                    <a:pt x="286595" y="130917"/>
                  </a:lnTo>
                  <a:lnTo>
                    <a:pt x="309495" y="130917"/>
                  </a:lnTo>
                  <a:lnTo>
                    <a:pt x="348649" y="116218"/>
                  </a:lnTo>
                  <a:lnTo>
                    <a:pt x="354601" y="107085"/>
                  </a:lnTo>
                  <a:lnTo>
                    <a:pt x="286595" y="107085"/>
                  </a:lnTo>
                  <a:lnTo>
                    <a:pt x="286595" y="26308"/>
                  </a:lnTo>
                  <a:lnTo>
                    <a:pt x="354749" y="26308"/>
                  </a:lnTo>
                  <a:lnTo>
                    <a:pt x="354489" y="25593"/>
                  </a:lnTo>
                  <a:lnTo>
                    <a:pt x="348802" y="17024"/>
                  </a:lnTo>
                  <a:lnTo>
                    <a:pt x="341472" y="10659"/>
                  </a:lnTo>
                  <a:lnTo>
                    <a:pt x="332478" y="6113"/>
                  </a:lnTo>
                  <a:lnTo>
                    <a:pt x="321819" y="3385"/>
                  </a:lnTo>
                  <a:lnTo>
                    <a:pt x="309495" y="2476"/>
                  </a:lnTo>
                  <a:close/>
                </a:path>
                <a:path w="497204" h="225425">
                  <a:moveTo>
                    <a:pt x="354749" y="26308"/>
                  </a:moveTo>
                  <a:lnTo>
                    <a:pt x="317648" y="26308"/>
                  </a:lnTo>
                  <a:lnTo>
                    <a:pt x="324352" y="29404"/>
                  </a:lnTo>
                  <a:lnTo>
                    <a:pt x="328686" y="35593"/>
                  </a:lnTo>
                  <a:lnTo>
                    <a:pt x="331529" y="41029"/>
                  </a:lnTo>
                  <a:lnTo>
                    <a:pt x="333559" y="48051"/>
                  </a:lnTo>
                  <a:lnTo>
                    <a:pt x="334778" y="56658"/>
                  </a:lnTo>
                  <a:lnTo>
                    <a:pt x="335184" y="66851"/>
                  </a:lnTo>
                  <a:lnTo>
                    <a:pt x="334778" y="76910"/>
                  </a:lnTo>
                  <a:lnTo>
                    <a:pt x="317648" y="107085"/>
                  </a:lnTo>
                  <a:lnTo>
                    <a:pt x="354601" y="107085"/>
                  </a:lnTo>
                  <a:lnTo>
                    <a:pt x="358514" y="96524"/>
                  </a:lnTo>
                  <a:lnTo>
                    <a:pt x="360980" y="82935"/>
                  </a:lnTo>
                  <a:lnTo>
                    <a:pt x="361802" y="66851"/>
                  </a:lnTo>
                  <a:lnTo>
                    <a:pt x="360990" y="50508"/>
                  </a:lnTo>
                  <a:lnTo>
                    <a:pt x="358552" y="36755"/>
                  </a:lnTo>
                  <a:lnTo>
                    <a:pt x="354749" y="26308"/>
                  </a:lnTo>
                  <a:close/>
                </a:path>
                <a:path w="497204" h="225425">
                  <a:moveTo>
                    <a:pt x="443199" y="0"/>
                  </a:moveTo>
                  <a:lnTo>
                    <a:pt x="405442" y="16095"/>
                  </a:lnTo>
                  <a:lnTo>
                    <a:pt x="391002" y="57442"/>
                  </a:lnTo>
                  <a:lnTo>
                    <a:pt x="389346" y="112657"/>
                  </a:lnTo>
                  <a:lnTo>
                    <a:pt x="389530" y="134679"/>
                  </a:lnTo>
                  <a:lnTo>
                    <a:pt x="392287" y="179045"/>
                  </a:lnTo>
                  <a:lnTo>
                    <a:pt x="413257" y="216261"/>
                  </a:lnTo>
                  <a:lnTo>
                    <a:pt x="443199" y="225317"/>
                  </a:lnTo>
                  <a:lnTo>
                    <a:pt x="454264" y="224310"/>
                  </a:lnTo>
                  <a:lnTo>
                    <a:pt x="486432" y="201484"/>
                  </a:lnTo>
                  <a:lnTo>
                    <a:pt x="435152" y="201484"/>
                  </a:lnTo>
                  <a:lnTo>
                    <a:pt x="429065" y="198697"/>
                  </a:lnTo>
                  <a:lnTo>
                    <a:pt x="416913" y="159518"/>
                  </a:lnTo>
                  <a:lnTo>
                    <a:pt x="416070" y="131276"/>
                  </a:lnTo>
                  <a:lnTo>
                    <a:pt x="416138" y="90636"/>
                  </a:lnTo>
                  <a:lnTo>
                    <a:pt x="418801" y="45292"/>
                  </a:lnTo>
                  <a:lnTo>
                    <a:pt x="435152" y="23831"/>
                  </a:lnTo>
                  <a:lnTo>
                    <a:pt x="486431" y="23831"/>
                  </a:lnTo>
                  <a:lnTo>
                    <a:pt x="485610" y="22276"/>
                  </a:lnTo>
                  <a:lnTo>
                    <a:pt x="480959" y="16095"/>
                  </a:lnTo>
                  <a:lnTo>
                    <a:pt x="473144" y="9054"/>
                  </a:lnTo>
                  <a:lnTo>
                    <a:pt x="464246" y="4024"/>
                  </a:lnTo>
                  <a:lnTo>
                    <a:pt x="454264" y="1006"/>
                  </a:lnTo>
                  <a:lnTo>
                    <a:pt x="443199" y="0"/>
                  </a:lnTo>
                  <a:close/>
                </a:path>
                <a:path w="497204" h="225425">
                  <a:moveTo>
                    <a:pt x="486431" y="23831"/>
                  </a:moveTo>
                  <a:lnTo>
                    <a:pt x="451043" y="23831"/>
                  </a:lnTo>
                  <a:lnTo>
                    <a:pt x="457027" y="26617"/>
                  </a:lnTo>
                  <a:lnTo>
                    <a:pt x="461152" y="32186"/>
                  </a:lnTo>
                  <a:lnTo>
                    <a:pt x="469972" y="78419"/>
                  </a:lnTo>
                  <a:lnTo>
                    <a:pt x="470321" y="131276"/>
                  </a:lnTo>
                  <a:lnTo>
                    <a:pt x="469963" y="147089"/>
                  </a:lnTo>
                  <a:lnTo>
                    <a:pt x="464864" y="187970"/>
                  </a:lnTo>
                  <a:lnTo>
                    <a:pt x="451043" y="201484"/>
                  </a:lnTo>
                  <a:lnTo>
                    <a:pt x="486432" y="201484"/>
                  </a:lnTo>
                  <a:lnTo>
                    <a:pt x="496318" y="153085"/>
                  </a:lnTo>
                  <a:lnTo>
                    <a:pt x="497055" y="112657"/>
                  </a:lnTo>
                  <a:lnTo>
                    <a:pt x="496870" y="90636"/>
                  </a:lnTo>
                  <a:lnTo>
                    <a:pt x="494113" y="46271"/>
                  </a:lnTo>
                  <a:lnTo>
                    <a:pt x="489353" y="29366"/>
                  </a:lnTo>
                  <a:lnTo>
                    <a:pt x="486431" y="23831"/>
                  </a:lnTo>
                  <a:close/>
                </a:path>
              </a:pathLst>
            </a:custGeom>
            <a:solidFill>
              <a:srgbClr val="FEFEFE"/>
            </a:solidFill>
          </p:spPr>
          <p:txBody>
            <a:bodyPr wrap="square" lIns="0" tIns="0" rIns="0" bIns="0" rtlCol="0"/>
            <a:lstStyle/>
            <a:p>
              <a:endParaRPr sz="3200"/>
            </a:p>
          </p:txBody>
        </p:sp>
      </p:grpSp>
      <p:sp>
        <p:nvSpPr>
          <p:cNvPr id="11" name="object 5"/>
          <p:cNvSpPr/>
          <p:nvPr/>
        </p:nvSpPr>
        <p:spPr>
          <a:xfrm>
            <a:off x="1531891" y="10742101"/>
            <a:ext cx="1085126" cy="502710"/>
          </a:xfrm>
          <a:custGeom>
            <a:avLst/>
            <a:gdLst/>
            <a:ahLst/>
            <a:cxnLst/>
            <a:rect l="l" t="t" r="r" b="b"/>
            <a:pathLst>
              <a:path w="977900" h="382905">
                <a:moveTo>
                  <a:pt x="210019" y="236651"/>
                </a:moveTo>
                <a:lnTo>
                  <a:pt x="209194" y="220294"/>
                </a:lnTo>
                <a:lnTo>
                  <a:pt x="206692" y="206514"/>
                </a:lnTo>
                <a:lnTo>
                  <a:pt x="202831" y="196113"/>
                </a:lnTo>
                <a:lnTo>
                  <a:pt x="202539" y="195313"/>
                </a:lnTo>
                <a:lnTo>
                  <a:pt x="196710" y="186677"/>
                </a:lnTo>
                <a:lnTo>
                  <a:pt x="189242" y="180238"/>
                </a:lnTo>
                <a:lnTo>
                  <a:pt x="183400" y="177292"/>
                </a:lnTo>
                <a:lnTo>
                  <a:pt x="183400" y="236651"/>
                </a:lnTo>
                <a:lnTo>
                  <a:pt x="182981" y="246735"/>
                </a:lnTo>
                <a:lnTo>
                  <a:pt x="165658" y="277507"/>
                </a:lnTo>
                <a:lnTo>
                  <a:pt x="133578" y="277507"/>
                </a:lnTo>
                <a:lnTo>
                  <a:pt x="133578" y="196113"/>
                </a:lnTo>
                <a:lnTo>
                  <a:pt x="165658" y="196113"/>
                </a:lnTo>
                <a:lnTo>
                  <a:pt x="183400" y="236651"/>
                </a:lnTo>
                <a:lnTo>
                  <a:pt x="183400" y="177292"/>
                </a:lnTo>
                <a:lnTo>
                  <a:pt x="180149" y="175641"/>
                </a:lnTo>
                <a:lnTo>
                  <a:pt x="169430" y="172885"/>
                </a:lnTo>
                <a:lnTo>
                  <a:pt x="157099" y="171970"/>
                </a:lnTo>
                <a:lnTo>
                  <a:pt x="133578" y="171970"/>
                </a:lnTo>
                <a:lnTo>
                  <a:pt x="133578" y="104813"/>
                </a:lnTo>
                <a:lnTo>
                  <a:pt x="200113" y="104813"/>
                </a:lnTo>
                <a:lnTo>
                  <a:pt x="200113" y="80975"/>
                </a:lnTo>
                <a:lnTo>
                  <a:pt x="106959" y="80975"/>
                </a:lnTo>
                <a:lnTo>
                  <a:pt x="106959" y="301332"/>
                </a:lnTo>
                <a:lnTo>
                  <a:pt x="157099" y="301332"/>
                </a:lnTo>
                <a:lnTo>
                  <a:pt x="196710" y="286486"/>
                </a:lnTo>
                <a:lnTo>
                  <a:pt x="202641" y="277507"/>
                </a:lnTo>
                <a:lnTo>
                  <a:pt x="206692" y="266598"/>
                </a:lnTo>
                <a:lnTo>
                  <a:pt x="209194" y="252882"/>
                </a:lnTo>
                <a:lnTo>
                  <a:pt x="210019" y="236651"/>
                </a:lnTo>
                <a:close/>
              </a:path>
              <a:path w="977900" h="382905">
                <a:moveTo>
                  <a:pt x="348056" y="80975"/>
                </a:moveTo>
                <a:lnTo>
                  <a:pt x="323608" y="80975"/>
                </a:lnTo>
                <a:lnTo>
                  <a:pt x="269443" y="234175"/>
                </a:lnTo>
                <a:lnTo>
                  <a:pt x="269443" y="80975"/>
                </a:lnTo>
                <a:lnTo>
                  <a:pt x="242824" y="80975"/>
                </a:lnTo>
                <a:lnTo>
                  <a:pt x="242824" y="301332"/>
                </a:lnTo>
                <a:lnTo>
                  <a:pt x="267589" y="301332"/>
                </a:lnTo>
                <a:lnTo>
                  <a:pt x="291236" y="234175"/>
                </a:lnTo>
                <a:lnTo>
                  <a:pt x="321437" y="148450"/>
                </a:lnTo>
                <a:lnTo>
                  <a:pt x="321437" y="301332"/>
                </a:lnTo>
                <a:lnTo>
                  <a:pt x="348056" y="301332"/>
                </a:lnTo>
                <a:lnTo>
                  <a:pt x="348056" y="148450"/>
                </a:lnTo>
                <a:lnTo>
                  <a:pt x="348056" y="80975"/>
                </a:lnTo>
                <a:close/>
              </a:path>
              <a:path w="977900" h="382905">
                <a:moveTo>
                  <a:pt x="482638" y="240982"/>
                </a:moveTo>
                <a:lnTo>
                  <a:pt x="472478" y="201371"/>
                </a:lnTo>
                <a:lnTo>
                  <a:pt x="457619" y="189611"/>
                </a:lnTo>
                <a:lnTo>
                  <a:pt x="463181" y="186728"/>
                </a:lnTo>
                <a:lnTo>
                  <a:pt x="481164" y="151536"/>
                </a:lnTo>
                <a:lnTo>
                  <a:pt x="481711" y="140703"/>
                </a:lnTo>
                <a:lnTo>
                  <a:pt x="481660" y="135445"/>
                </a:lnTo>
                <a:lnTo>
                  <a:pt x="475894" y="102336"/>
                </a:lnTo>
                <a:lnTo>
                  <a:pt x="473405" y="98005"/>
                </a:lnTo>
                <a:lnTo>
                  <a:pt x="430695" y="78498"/>
                </a:lnTo>
                <a:lnTo>
                  <a:pt x="419836" y="79336"/>
                </a:lnTo>
                <a:lnTo>
                  <a:pt x="383641" y="110147"/>
                </a:lnTo>
                <a:lnTo>
                  <a:pt x="379628" y="135445"/>
                </a:lnTo>
                <a:lnTo>
                  <a:pt x="406234" y="135445"/>
                </a:lnTo>
                <a:lnTo>
                  <a:pt x="406717" y="127190"/>
                </a:lnTo>
                <a:lnTo>
                  <a:pt x="408178" y="120053"/>
                </a:lnTo>
                <a:lnTo>
                  <a:pt x="410591" y="114033"/>
                </a:lnTo>
                <a:lnTo>
                  <a:pt x="413981" y="109143"/>
                </a:lnTo>
                <a:lnTo>
                  <a:pt x="418109" y="104597"/>
                </a:lnTo>
                <a:lnTo>
                  <a:pt x="423672" y="102336"/>
                </a:lnTo>
                <a:lnTo>
                  <a:pt x="437908" y="102336"/>
                </a:lnTo>
                <a:lnTo>
                  <a:pt x="455142" y="140703"/>
                </a:lnTo>
                <a:lnTo>
                  <a:pt x="454621" y="151180"/>
                </a:lnTo>
                <a:lnTo>
                  <a:pt x="437603" y="178777"/>
                </a:lnTo>
                <a:lnTo>
                  <a:pt x="413359" y="178777"/>
                </a:lnTo>
                <a:lnTo>
                  <a:pt x="413359" y="201676"/>
                </a:lnTo>
                <a:lnTo>
                  <a:pt x="437603" y="201676"/>
                </a:lnTo>
                <a:lnTo>
                  <a:pt x="443064" y="203847"/>
                </a:lnTo>
                <a:lnTo>
                  <a:pt x="456069" y="240982"/>
                </a:lnTo>
                <a:lnTo>
                  <a:pt x="455561" y="251472"/>
                </a:lnTo>
                <a:lnTo>
                  <a:pt x="438124" y="279984"/>
                </a:lnTo>
                <a:lnTo>
                  <a:pt x="423468" y="279984"/>
                </a:lnTo>
                <a:lnTo>
                  <a:pt x="406234" y="246862"/>
                </a:lnTo>
                <a:lnTo>
                  <a:pt x="379628" y="246862"/>
                </a:lnTo>
                <a:lnTo>
                  <a:pt x="395097" y="291744"/>
                </a:lnTo>
                <a:lnTo>
                  <a:pt x="430695" y="303822"/>
                </a:lnTo>
                <a:lnTo>
                  <a:pt x="442455" y="302907"/>
                </a:lnTo>
                <a:lnTo>
                  <a:pt x="475830" y="279984"/>
                </a:lnTo>
                <a:lnTo>
                  <a:pt x="477532" y="277037"/>
                </a:lnTo>
                <a:lnTo>
                  <a:pt x="482574" y="246862"/>
                </a:lnTo>
                <a:lnTo>
                  <a:pt x="482638" y="240982"/>
                </a:lnTo>
                <a:close/>
              </a:path>
              <a:path w="977900" h="382905">
                <a:moveTo>
                  <a:pt x="620102" y="80975"/>
                </a:moveTo>
                <a:lnTo>
                  <a:pt x="593483" y="80975"/>
                </a:lnTo>
                <a:lnTo>
                  <a:pt x="593483" y="177228"/>
                </a:lnTo>
                <a:lnTo>
                  <a:pt x="544588" y="177228"/>
                </a:lnTo>
                <a:lnTo>
                  <a:pt x="544588" y="80975"/>
                </a:lnTo>
                <a:lnTo>
                  <a:pt x="517969" y="80975"/>
                </a:lnTo>
                <a:lnTo>
                  <a:pt x="517969" y="301332"/>
                </a:lnTo>
                <a:lnTo>
                  <a:pt x="544588" y="301332"/>
                </a:lnTo>
                <a:lnTo>
                  <a:pt x="544588" y="201371"/>
                </a:lnTo>
                <a:lnTo>
                  <a:pt x="593483" y="201371"/>
                </a:lnTo>
                <a:lnTo>
                  <a:pt x="593483" y="301332"/>
                </a:lnTo>
                <a:lnTo>
                  <a:pt x="620102" y="301332"/>
                </a:lnTo>
                <a:lnTo>
                  <a:pt x="620102" y="201371"/>
                </a:lnTo>
                <a:lnTo>
                  <a:pt x="620102" y="177228"/>
                </a:lnTo>
                <a:lnTo>
                  <a:pt x="620102" y="80975"/>
                </a:lnTo>
                <a:close/>
              </a:path>
              <a:path w="977900" h="382905">
                <a:moveTo>
                  <a:pt x="744829" y="80975"/>
                </a:moveTo>
                <a:lnTo>
                  <a:pt x="659714" y="80975"/>
                </a:lnTo>
                <a:lnTo>
                  <a:pt x="659714" y="301332"/>
                </a:lnTo>
                <a:lnTo>
                  <a:pt x="744829" y="301332"/>
                </a:lnTo>
                <a:lnTo>
                  <a:pt x="744829" y="277507"/>
                </a:lnTo>
                <a:lnTo>
                  <a:pt x="686333" y="277507"/>
                </a:lnTo>
                <a:lnTo>
                  <a:pt x="686333" y="202603"/>
                </a:lnTo>
                <a:lnTo>
                  <a:pt x="736790" y="202603"/>
                </a:lnTo>
                <a:lnTo>
                  <a:pt x="736790" y="178777"/>
                </a:lnTo>
                <a:lnTo>
                  <a:pt x="686333" y="178777"/>
                </a:lnTo>
                <a:lnTo>
                  <a:pt x="686333" y="104813"/>
                </a:lnTo>
                <a:lnTo>
                  <a:pt x="744829" y="104813"/>
                </a:lnTo>
                <a:lnTo>
                  <a:pt x="744829" y="80975"/>
                </a:lnTo>
                <a:close/>
              </a:path>
              <a:path w="977900" h="382905">
                <a:moveTo>
                  <a:pt x="876681" y="135140"/>
                </a:moveTo>
                <a:lnTo>
                  <a:pt x="860894" y="91503"/>
                </a:lnTo>
                <a:lnTo>
                  <a:pt x="825919" y="78498"/>
                </a:lnTo>
                <a:lnTo>
                  <a:pt x="814628" y="79502"/>
                </a:lnTo>
                <a:lnTo>
                  <a:pt x="779576" y="108216"/>
                </a:lnTo>
                <a:lnTo>
                  <a:pt x="772769" y="150609"/>
                </a:lnTo>
                <a:lnTo>
                  <a:pt x="772071" y="191160"/>
                </a:lnTo>
                <a:lnTo>
                  <a:pt x="772236" y="213283"/>
                </a:lnTo>
                <a:lnTo>
                  <a:pt x="774852" y="257390"/>
                </a:lnTo>
                <a:lnTo>
                  <a:pt x="795743" y="294767"/>
                </a:lnTo>
                <a:lnTo>
                  <a:pt x="825919" y="303822"/>
                </a:lnTo>
                <a:lnTo>
                  <a:pt x="835710" y="303060"/>
                </a:lnTo>
                <a:lnTo>
                  <a:pt x="868743" y="279984"/>
                </a:lnTo>
                <a:lnTo>
                  <a:pt x="876681" y="246862"/>
                </a:lnTo>
                <a:lnTo>
                  <a:pt x="850366" y="246862"/>
                </a:lnTo>
                <a:lnTo>
                  <a:pt x="849693" y="254723"/>
                </a:lnTo>
                <a:lnTo>
                  <a:pt x="848283" y="261569"/>
                </a:lnTo>
                <a:lnTo>
                  <a:pt x="846137" y="267411"/>
                </a:lnTo>
                <a:lnTo>
                  <a:pt x="843254" y="272249"/>
                </a:lnTo>
                <a:lnTo>
                  <a:pt x="839127" y="277406"/>
                </a:lnTo>
                <a:lnTo>
                  <a:pt x="833348" y="279984"/>
                </a:lnTo>
                <a:lnTo>
                  <a:pt x="817880" y="279984"/>
                </a:lnTo>
                <a:lnTo>
                  <a:pt x="799642" y="238226"/>
                </a:lnTo>
                <a:lnTo>
                  <a:pt x="798791" y="209905"/>
                </a:lnTo>
                <a:lnTo>
                  <a:pt x="798855" y="169024"/>
                </a:lnTo>
                <a:lnTo>
                  <a:pt x="801522" y="123786"/>
                </a:lnTo>
                <a:lnTo>
                  <a:pt x="817880" y="102336"/>
                </a:lnTo>
                <a:lnTo>
                  <a:pt x="833348" y="102336"/>
                </a:lnTo>
                <a:lnTo>
                  <a:pt x="850366" y="135140"/>
                </a:lnTo>
                <a:lnTo>
                  <a:pt x="876681" y="135140"/>
                </a:lnTo>
                <a:close/>
              </a:path>
              <a:path w="977900" h="382905">
                <a:moveTo>
                  <a:pt x="977620" y="0"/>
                </a:moveTo>
                <a:lnTo>
                  <a:pt x="182727" y="0"/>
                </a:lnTo>
                <a:lnTo>
                  <a:pt x="134302" y="6553"/>
                </a:lnTo>
                <a:lnTo>
                  <a:pt x="90690" y="25031"/>
                </a:lnTo>
                <a:lnTo>
                  <a:pt x="53682" y="53670"/>
                </a:lnTo>
                <a:lnTo>
                  <a:pt x="25044" y="90690"/>
                </a:lnTo>
                <a:lnTo>
                  <a:pt x="6553" y="134302"/>
                </a:lnTo>
                <a:lnTo>
                  <a:pt x="0" y="182727"/>
                </a:lnTo>
                <a:lnTo>
                  <a:pt x="0" y="382574"/>
                </a:lnTo>
                <a:lnTo>
                  <a:pt x="18961" y="382574"/>
                </a:lnTo>
                <a:lnTo>
                  <a:pt x="18961" y="182727"/>
                </a:lnTo>
                <a:lnTo>
                  <a:pt x="22301" y="149847"/>
                </a:lnTo>
                <a:lnTo>
                  <a:pt x="47040" y="91351"/>
                </a:lnTo>
                <a:lnTo>
                  <a:pt x="91351" y="47040"/>
                </a:lnTo>
                <a:lnTo>
                  <a:pt x="149847" y="22301"/>
                </a:lnTo>
                <a:lnTo>
                  <a:pt x="182727" y="18961"/>
                </a:lnTo>
                <a:lnTo>
                  <a:pt x="958672" y="18961"/>
                </a:lnTo>
                <a:lnTo>
                  <a:pt x="958672" y="199847"/>
                </a:lnTo>
                <a:lnTo>
                  <a:pt x="955319" y="232740"/>
                </a:lnTo>
                <a:lnTo>
                  <a:pt x="930592" y="291236"/>
                </a:lnTo>
                <a:lnTo>
                  <a:pt x="886269" y="335546"/>
                </a:lnTo>
                <a:lnTo>
                  <a:pt x="827773" y="360273"/>
                </a:lnTo>
                <a:lnTo>
                  <a:pt x="794893" y="363613"/>
                </a:lnTo>
                <a:lnTo>
                  <a:pt x="348234" y="363613"/>
                </a:lnTo>
                <a:lnTo>
                  <a:pt x="348234" y="382574"/>
                </a:lnTo>
                <a:lnTo>
                  <a:pt x="794893" y="382574"/>
                </a:lnTo>
                <a:lnTo>
                  <a:pt x="843330" y="376021"/>
                </a:lnTo>
                <a:lnTo>
                  <a:pt x="886929" y="357543"/>
                </a:lnTo>
                <a:lnTo>
                  <a:pt x="923950" y="328904"/>
                </a:lnTo>
                <a:lnTo>
                  <a:pt x="952588" y="291896"/>
                </a:lnTo>
                <a:lnTo>
                  <a:pt x="971067" y="248285"/>
                </a:lnTo>
                <a:lnTo>
                  <a:pt x="977620" y="199847"/>
                </a:lnTo>
                <a:lnTo>
                  <a:pt x="977620" y="0"/>
                </a:lnTo>
                <a:close/>
              </a:path>
            </a:pathLst>
          </a:custGeom>
          <a:solidFill>
            <a:srgbClr val="9D9D9D"/>
          </a:solidFill>
        </p:spPr>
        <p:txBody>
          <a:bodyPr wrap="square" lIns="0" tIns="0" rIns="0" bIns="0" rtlCol="0"/>
          <a:lstStyle/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18408" y="1464651"/>
            <a:ext cx="19058641" cy="8792150"/>
          </a:xfrm>
          <a:ln w="3175"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участия в конкурсном отборе участники формируют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электронной форме и подписывают заявку усиленной квалифицированной подписью руководителя участника или уполномоченного им лица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Электронные копии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 и материалов, прилагаемые 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заявке:</a:t>
            </a:r>
          </a:p>
          <a:p>
            <a:pPr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проекта развития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семейной фермы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форме согласно приложению 1 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Порядку;</a:t>
            </a:r>
          </a:p>
          <a:p>
            <a:pPr indent="-28575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(бизнес-план) грантополучателя;</a:t>
            </a:r>
          </a:p>
          <a:p>
            <a:pPr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подтверждающие право собственности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 право пользования  на движимое  и недвижимое  имущество,  участвующее в реализации проекта грантополучателя;</a:t>
            </a:r>
          </a:p>
          <a:p>
            <a:pPr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налоговая отчетность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год, предшествующий году подачи заявки на предоставление гранта на развитие семейной фермы, за второй год – при наличии;</a:t>
            </a:r>
          </a:p>
          <a:p>
            <a:pPr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содержащий расчет по страховым взносам по форме КНД 1151111, утвержденной приказом Федеральной налоговой службы от 29 сентября 2022 г. № ЕД-7-11/878@ «Об утверждении форм расчета по страховым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взносам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персонифицированных сведений о физических лицах, порядков их заполнения, а также форматов их представления в электронной  форме» с отметкой Федеральной  налоговой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службы о принятии;</a:t>
            </a:r>
          </a:p>
          <a:p>
            <a:pPr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подписанная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участником конкурсного отбора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производственной деятельности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 крестьянских (фермерских) хозяйств — индивидуальных предпринимателей по форме № l-KФX, утвержденной Приказом Министерства сельского хозяйства Российской Федерации, за отчетный финансовый год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8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Начиная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01 января 2025 года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документы, подтверждающие наличие у участника конкурсного отбора прав пользования земельными участками:</a:t>
            </a:r>
          </a:p>
          <a:p>
            <a:pPr>
              <a:lnSpc>
                <a:spcPts val="28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выписка из Единого государственного реестра прав на недвижимое имущество, содержащая сведения о зарегистрированных обременениях (ограничениях) на земельные участки, заявленные для получения субсидий,  в пользу сельскохозяйственных товаропроизводителей, — в  случае,  если  земельные  участки  находятся  в  собственности у сельскохозяйственных товаропроизводителей;</a:t>
            </a:r>
          </a:p>
          <a:p>
            <a:pPr>
              <a:lnSpc>
                <a:spcPts val="28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договор, подтверждающий право пользования земельными участками, заявленными для получения Гранта, — в случае, если земельные участки находятся в пользовании у сельскохозяйственных товаропроизводителей.</a:t>
            </a:r>
          </a:p>
          <a:p>
            <a:pPr>
              <a:lnSpc>
                <a:spcPts val="28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Данные документы  должны подтверждать право собственности и (или) право пользования, возникшее не позднее 01 января текущего финансового года.</a:t>
            </a:r>
          </a:p>
          <a:p>
            <a:pPr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ru-RU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ject 2"/>
          <p:cNvSpPr txBox="1">
            <a:spLocks noGrp="1"/>
          </p:cNvSpPr>
          <p:nvPr>
            <p:ph type="title"/>
          </p:nvPr>
        </p:nvSpPr>
        <p:spPr>
          <a:xfrm>
            <a:off x="792698" y="425632"/>
            <a:ext cx="17802225" cy="55371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10"/>
              </a:spcBef>
            </a:pPr>
            <a:r>
              <a:rPr lang="ru-RU" b="1" spc="1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 </a:t>
            </a:r>
            <a:r>
              <a:rPr lang="ru-RU" sz="2800" b="1" spc="18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 раздел Порядка п.3.6 - 3.7)</a:t>
            </a:r>
            <a:endParaRPr sz="2800" b="1" spc="18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6013450" y="6873875"/>
            <a:ext cx="6248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65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318" y="395423"/>
            <a:ext cx="17802225" cy="530915"/>
          </a:xfrm>
        </p:spPr>
        <p:txBody>
          <a:bodyPr/>
          <a:lstStyle/>
          <a:p>
            <a:r>
              <a:rPr lang="ru-RU" dirty="0"/>
              <a:t>Портал предоставления мер финансовой государственной поддержки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561" y="2225675"/>
            <a:ext cx="14943737" cy="7712547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8493" y="1488285"/>
            <a:ext cx="18505805" cy="430887"/>
          </a:xfrm>
        </p:spPr>
        <p:txBody>
          <a:bodyPr/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1.Стартовая страница – переходим на вкладку «Навигатор»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3270250" y="2835275"/>
            <a:ext cx="990600" cy="3810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79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3478</TotalTime>
  <Words>1889</Words>
  <Application>Microsoft Office PowerPoint</Application>
  <PresentationFormat>Произвольный</PresentationFormat>
  <Paragraphs>221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9" baseType="lpstr">
      <vt:lpstr>Arial</vt:lpstr>
      <vt:lpstr>Arial Black</vt:lpstr>
      <vt:lpstr>Calibri</vt:lpstr>
      <vt:lpstr>Gadugi</vt:lpstr>
      <vt:lpstr>Lucida Bright</vt:lpstr>
      <vt:lpstr>Lucida Sans Unicode</vt:lpstr>
      <vt:lpstr>Microsoft Sans Serif</vt:lpstr>
      <vt:lpstr>Times New Roman</vt:lpstr>
      <vt:lpstr>Wingdings</vt:lpstr>
      <vt:lpstr>Office Theme</vt:lpstr>
      <vt:lpstr>Презентация PowerPoint</vt:lpstr>
      <vt:lpstr>Грант на развитие семейных ферм: основные понятия</vt:lpstr>
      <vt:lpstr>Грант на развитие семейных ферм</vt:lpstr>
      <vt:lpstr>Дополнительные требования (1 раздел Порядка)</vt:lpstr>
      <vt:lpstr>Условия предоставления гранта (2 раздел Порядка)</vt:lpstr>
      <vt:lpstr>Грант на развитие семейных ферм: на что можно потратить (2 раздел Порядка п.2.2)</vt:lpstr>
      <vt:lpstr>Презентация PowerPoint</vt:lpstr>
      <vt:lpstr>Перечень документов (3 раздел Порядка п.3.6 - 3.7)</vt:lpstr>
      <vt:lpstr>Портал предоставления мер финансовой государственной поддержки</vt:lpstr>
      <vt:lpstr>Портал предоставления мер финансовой государственной поддержки</vt:lpstr>
      <vt:lpstr>Портал предоставления мер финансовой государственной поддержки</vt:lpstr>
      <vt:lpstr>Портал предоставления мер финансовой государственной поддержки</vt:lpstr>
      <vt:lpstr>Портал предоставления мер финансовой государственной поддержки</vt:lpstr>
      <vt:lpstr>Портал предоставления мер финансовой государственной поддержки</vt:lpstr>
      <vt:lpstr>Портал предоставления мер финансовой государственной поддержки</vt:lpstr>
      <vt:lpstr>Порядок проведения отбора (3 раздел Порядка)</vt:lpstr>
      <vt:lpstr>КРИТЕРИИ  оценки проекта грантополучателя, документов, представленных для конкурсного отбора крестьянскими (фермерскими) хозяйствами или индивидуальными предпринимателями на развитие семейных ферм  (Приложение 2 к Порядку)</vt:lpstr>
      <vt:lpstr>Перечень вопросов которым проводится собеседование (Приложение 3 к Порядку)</vt:lpstr>
      <vt:lpstr>https://agroperm-ck.ru/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Вольхина Ольга Владимировна</dc:creator>
  <cp:lastModifiedBy>Панюкова Анастасия Сергеевна</cp:lastModifiedBy>
  <cp:revision>117</cp:revision>
  <cp:lastPrinted>2024-03-27T03:09:50Z</cp:lastPrinted>
  <dcterms:created xsi:type="dcterms:W3CDTF">2024-02-28T08:12:38Z</dcterms:created>
  <dcterms:modified xsi:type="dcterms:W3CDTF">2024-06-06T08:38:42Z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2024-02-28T00:00:00Z</vt:filetime>
  </property>
  <property fmtid="{D5CDD505-2E9C-101B-9397-08002B2CF9AE}" pid="3" name="Producer">
    <vt:lpwstr>iLovePDF</vt:lpwstr>
  </property>
</Properties>
</file>