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3"/>
  </p:notesMasterIdLst>
  <p:sldIdLst>
    <p:sldId id="334" r:id="rId2"/>
  </p:sldIdLst>
  <p:sldSz cx="9144000" cy="6858000" type="screen4x3"/>
  <p:notesSz cx="6808788" cy="9940925"/>
  <p:defaultTextStyle>
    <a:defPPr>
      <a:defRPr lang="ru-RU"/>
    </a:defPPr>
    <a:lvl1pPr marL="0" algn="l" defTabSz="9116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831" algn="l" defTabSz="9116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1661" algn="l" defTabSz="9116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7493" algn="l" defTabSz="9116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3323" algn="l" defTabSz="9116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9151" algn="l" defTabSz="9116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4984" algn="l" defTabSz="9116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0814" algn="l" defTabSz="9116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6642" algn="l" defTabSz="9116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94" d="100"/>
          <a:sy n="94" d="100"/>
        </p:scale>
        <p:origin x="-2220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1CD9E2-50A2-4FA9-84BC-63606D92BA5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D0DBB2-FD72-4D96-84A3-EE4359DF9B0B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E086CC73-2F7E-46E4-8E21-5E54EC4FCE7E}" type="parTrans" cxnId="{CB1BF5B4-0ED0-4753-900E-AB4669E7435B}">
      <dgm:prSet/>
      <dgm:spPr/>
      <dgm:t>
        <a:bodyPr/>
        <a:lstStyle/>
        <a:p>
          <a:endParaRPr lang="ru-RU"/>
        </a:p>
      </dgm:t>
    </dgm:pt>
    <dgm:pt modelId="{970519BD-2E04-47A8-AFB2-7AEDDD0780D5}" type="sibTrans" cxnId="{CB1BF5B4-0ED0-4753-900E-AB4669E7435B}">
      <dgm:prSet/>
      <dgm:spPr/>
      <dgm:t>
        <a:bodyPr/>
        <a:lstStyle/>
        <a:p>
          <a:endParaRPr lang="ru-RU"/>
        </a:p>
      </dgm:t>
    </dgm:pt>
    <dgm:pt modelId="{9019FA77-7619-4358-BD78-BA59698A2F13}">
      <dgm:prSet phldrT="[Текст]" custT="1"/>
      <dgm:spPr/>
      <dgm:t>
        <a:bodyPr/>
        <a:lstStyle/>
        <a:p>
          <a:r>
            <a:rPr lang="ru-RU" sz="1800" b="1" dirty="0" smtClean="0"/>
            <a:t>ИП и организации</a:t>
          </a:r>
          <a:endParaRPr lang="ru-RU" sz="1800" b="1" dirty="0"/>
        </a:p>
      </dgm:t>
    </dgm:pt>
    <dgm:pt modelId="{CC57AA4B-C104-4464-8689-2ED19A2DD3E2}" type="parTrans" cxnId="{1C688708-22F1-4842-B38B-82ACE89821C6}">
      <dgm:prSet/>
      <dgm:spPr/>
      <dgm:t>
        <a:bodyPr/>
        <a:lstStyle/>
        <a:p>
          <a:endParaRPr lang="ru-RU"/>
        </a:p>
      </dgm:t>
    </dgm:pt>
    <dgm:pt modelId="{FF514960-D8BB-4D93-BE5B-9F61169FABB6}" type="sibTrans" cxnId="{1C688708-22F1-4842-B38B-82ACE89821C6}">
      <dgm:prSet/>
      <dgm:spPr/>
      <dgm:t>
        <a:bodyPr/>
        <a:lstStyle/>
        <a:p>
          <a:endParaRPr lang="ru-RU"/>
        </a:p>
      </dgm:t>
    </dgm:pt>
    <dgm:pt modelId="{2DF1E42C-F96D-4CC4-B264-B42FD3CA294F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64B3CD05-7CB0-4A4F-9FF4-0F890B710F30}" type="parTrans" cxnId="{C18DFB53-D327-4107-A4A4-8AB01E2CFD01}">
      <dgm:prSet/>
      <dgm:spPr/>
      <dgm:t>
        <a:bodyPr/>
        <a:lstStyle/>
        <a:p>
          <a:endParaRPr lang="ru-RU"/>
        </a:p>
      </dgm:t>
    </dgm:pt>
    <dgm:pt modelId="{D6154F7B-AE24-4F0C-AE0D-017AF32781C3}" type="sibTrans" cxnId="{C18DFB53-D327-4107-A4A4-8AB01E2CFD01}">
      <dgm:prSet/>
      <dgm:spPr/>
      <dgm:t>
        <a:bodyPr/>
        <a:lstStyle/>
        <a:p>
          <a:endParaRPr lang="ru-RU"/>
        </a:p>
      </dgm:t>
    </dgm:pt>
    <dgm:pt modelId="{AD50F0FA-6000-4645-9BA2-B5D9E88297FE}">
      <dgm:prSet phldrT="[Текст]" custT="1"/>
      <dgm:spPr/>
      <dgm:t>
        <a:bodyPr/>
        <a:lstStyle/>
        <a:p>
          <a:r>
            <a:rPr lang="ru-RU" sz="1800" b="1" dirty="0" smtClean="0"/>
            <a:t>Все отрасли</a:t>
          </a:r>
          <a:endParaRPr lang="ru-RU" sz="1800" b="1" dirty="0"/>
        </a:p>
      </dgm:t>
    </dgm:pt>
    <dgm:pt modelId="{F1E94758-9464-45C3-B5F0-658FAA900CCE}" type="parTrans" cxnId="{6A534170-27E0-443A-8AA2-8575730BD4BB}">
      <dgm:prSet/>
      <dgm:spPr/>
      <dgm:t>
        <a:bodyPr/>
        <a:lstStyle/>
        <a:p>
          <a:endParaRPr lang="ru-RU"/>
        </a:p>
      </dgm:t>
    </dgm:pt>
    <dgm:pt modelId="{B9FD2B24-9E63-4EDC-BDC8-777E2BC5AB51}" type="sibTrans" cxnId="{6A534170-27E0-443A-8AA2-8575730BD4BB}">
      <dgm:prSet/>
      <dgm:spPr/>
      <dgm:t>
        <a:bodyPr/>
        <a:lstStyle/>
        <a:p>
          <a:endParaRPr lang="ru-RU"/>
        </a:p>
      </dgm:t>
    </dgm:pt>
    <dgm:pt modelId="{A1A5AD0D-555A-4B51-BE51-0597D3B59E2F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4B54DC4D-FCE6-4429-874A-86AF7B7DEF46}" type="parTrans" cxnId="{5781B864-9D84-4752-B8DB-F44A63C86125}">
      <dgm:prSet/>
      <dgm:spPr/>
      <dgm:t>
        <a:bodyPr/>
        <a:lstStyle/>
        <a:p>
          <a:endParaRPr lang="ru-RU"/>
        </a:p>
      </dgm:t>
    </dgm:pt>
    <dgm:pt modelId="{114F2830-9048-47EC-B740-06F8B68E217A}" type="sibTrans" cxnId="{5781B864-9D84-4752-B8DB-F44A63C86125}">
      <dgm:prSet/>
      <dgm:spPr/>
      <dgm:t>
        <a:bodyPr/>
        <a:lstStyle/>
        <a:p>
          <a:endParaRPr lang="ru-RU"/>
        </a:p>
      </dgm:t>
    </dgm:pt>
    <dgm:pt modelId="{EBEB3404-C37F-43C5-88D0-85B3D729B55B}">
      <dgm:prSet phldrT="[Текст]" custT="1"/>
      <dgm:spPr/>
      <dgm:t>
        <a:bodyPr/>
        <a:lstStyle/>
        <a:p>
          <a:r>
            <a:rPr lang="ru-RU" sz="1800" b="1" dirty="0" smtClean="0"/>
            <a:t>Физическое лицо не является действующим ИП по состоянию на 01.09.2021</a:t>
          </a:r>
          <a:endParaRPr lang="ru-RU" sz="1800" b="1" dirty="0"/>
        </a:p>
      </dgm:t>
    </dgm:pt>
    <dgm:pt modelId="{40C6792F-0765-4350-9E91-1A3993F78D54}" type="parTrans" cxnId="{18186B1D-FD19-420C-A16A-E1270DA577FB}">
      <dgm:prSet/>
      <dgm:spPr/>
      <dgm:t>
        <a:bodyPr/>
        <a:lstStyle/>
        <a:p>
          <a:endParaRPr lang="ru-RU"/>
        </a:p>
      </dgm:t>
    </dgm:pt>
    <dgm:pt modelId="{90609F0F-7EF9-44CD-984E-CB0A4395E3C7}" type="sibTrans" cxnId="{18186B1D-FD19-420C-A16A-E1270DA577FB}">
      <dgm:prSet/>
      <dgm:spPr/>
      <dgm:t>
        <a:bodyPr/>
        <a:lstStyle/>
        <a:p>
          <a:endParaRPr lang="ru-RU"/>
        </a:p>
      </dgm:t>
    </dgm:pt>
    <dgm:pt modelId="{85E585E3-F863-446B-8E85-5F51706D1592}" type="pres">
      <dgm:prSet presAssocID="{671CD9E2-50A2-4FA9-84BC-63606D92BA5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C50341-27C9-4FB5-BB23-9EC19A404EA5}" type="pres">
      <dgm:prSet presAssocID="{B9D0DBB2-FD72-4D96-84A3-EE4359DF9B0B}" presName="composite" presStyleCnt="0"/>
      <dgm:spPr/>
    </dgm:pt>
    <dgm:pt modelId="{A90892A3-FE03-4950-9D3F-F8504FBB1564}" type="pres">
      <dgm:prSet presAssocID="{B9D0DBB2-FD72-4D96-84A3-EE4359DF9B0B}" presName="parentText" presStyleLbl="alignNode1" presStyleIdx="0" presStyleCnt="3" custScaleX="103109" custScaleY="117660" custLinFactNeighborX="0" custLinFactNeighborY="-49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0E24D-5E2F-4A66-B6D0-76AA323AAB8E}" type="pres">
      <dgm:prSet presAssocID="{B9D0DBB2-FD72-4D96-84A3-EE4359DF9B0B}" presName="descendantText" presStyleLbl="alignAcc1" presStyleIdx="0" presStyleCnt="3" custScaleX="99389" custScaleY="100000" custLinFactNeighborX="-675" custLinFactNeighborY="48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CE63EF-BE2A-4337-A7EA-7EA8A509AA9C}" type="pres">
      <dgm:prSet presAssocID="{970519BD-2E04-47A8-AFB2-7AEDDD0780D5}" presName="sp" presStyleCnt="0"/>
      <dgm:spPr/>
    </dgm:pt>
    <dgm:pt modelId="{31F538FD-30B9-41F6-A8C9-DDA45E95F68C}" type="pres">
      <dgm:prSet presAssocID="{2DF1E42C-F96D-4CC4-B264-B42FD3CA294F}" presName="composite" presStyleCnt="0"/>
      <dgm:spPr/>
    </dgm:pt>
    <dgm:pt modelId="{DCC74F55-FA20-4A2D-8D47-94FF14291A0F}" type="pres">
      <dgm:prSet presAssocID="{2DF1E42C-F96D-4CC4-B264-B42FD3CA294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3AD326-53C7-4137-A874-7AE097863FA1}" type="pres">
      <dgm:prSet presAssocID="{2DF1E42C-F96D-4CC4-B264-B42FD3CA294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2DA0C-39C1-4455-A27C-26B9DBE0E4F2}" type="pres">
      <dgm:prSet presAssocID="{D6154F7B-AE24-4F0C-AE0D-017AF32781C3}" presName="sp" presStyleCnt="0"/>
      <dgm:spPr/>
    </dgm:pt>
    <dgm:pt modelId="{9E0BD04E-0F2D-4EE2-B9DB-67E743FD4C2E}" type="pres">
      <dgm:prSet presAssocID="{A1A5AD0D-555A-4B51-BE51-0597D3B59E2F}" presName="composite" presStyleCnt="0"/>
      <dgm:spPr/>
    </dgm:pt>
    <dgm:pt modelId="{2F33FE9C-A7B6-4F15-AE9C-8790377769E8}" type="pres">
      <dgm:prSet presAssocID="{A1A5AD0D-555A-4B51-BE51-0597D3B59E2F}" presName="parentText" presStyleLbl="alignNode1" presStyleIdx="2" presStyleCnt="3" custLinFactNeighborX="0" custLinFactNeighborY="169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3FD67-4A3E-4B79-80C8-3D678EE06725}" type="pres">
      <dgm:prSet presAssocID="{A1A5AD0D-555A-4B51-BE51-0597D3B59E2F}" presName="descendantText" presStyleLbl="alignAcc1" presStyleIdx="2" presStyleCnt="3" custScaleY="132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162FC5-0EBE-465E-B5E8-ECA54B19BBB7}" type="presOf" srcId="{EBEB3404-C37F-43C5-88D0-85B3D729B55B}" destId="{3173FD67-4A3E-4B79-80C8-3D678EE06725}" srcOrd="0" destOrd="0" presId="urn:microsoft.com/office/officeart/2005/8/layout/chevron2"/>
    <dgm:cxn modelId="{1C688708-22F1-4842-B38B-82ACE89821C6}" srcId="{B9D0DBB2-FD72-4D96-84A3-EE4359DF9B0B}" destId="{9019FA77-7619-4358-BD78-BA59698A2F13}" srcOrd="0" destOrd="0" parTransId="{CC57AA4B-C104-4464-8689-2ED19A2DD3E2}" sibTransId="{FF514960-D8BB-4D93-BE5B-9F61169FABB6}"/>
    <dgm:cxn modelId="{7F4616F9-79DF-465D-9D32-9D243A78357D}" type="presOf" srcId="{671CD9E2-50A2-4FA9-84BC-63606D92BA59}" destId="{85E585E3-F863-446B-8E85-5F51706D1592}" srcOrd="0" destOrd="0" presId="urn:microsoft.com/office/officeart/2005/8/layout/chevron2"/>
    <dgm:cxn modelId="{5781B864-9D84-4752-B8DB-F44A63C86125}" srcId="{671CD9E2-50A2-4FA9-84BC-63606D92BA59}" destId="{A1A5AD0D-555A-4B51-BE51-0597D3B59E2F}" srcOrd="2" destOrd="0" parTransId="{4B54DC4D-FCE6-4429-874A-86AF7B7DEF46}" sibTransId="{114F2830-9048-47EC-B740-06F8B68E217A}"/>
    <dgm:cxn modelId="{D20BAD0D-E73F-4747-9C30-BB1357909271}" type="presOf" srcId="{B9D0DBB2-FD72-4D96-84A3-EE4359DF9B0B}" destId="{A90892A3-FE03-4950-9D3F-F8504FBB1564}" srcOrd="0" destOrd="0" presId="urn:microsoft.com/office/officeart/2005/8/layout/chevron2"/>
    <dgm:cxn modelId="{6C1C0985-E780-4E58-A1BD-838D1D35DAC3}" type="presOf" srcId="{A1A5AD0D-555A-4B51-BE51-0597D3B59E2F}" destId="{2F33FE9C-A7B6-4F15-AE9C-8790377769E8}" srcOrd="0" destOrd="0" presId="urn:microsoft.com/office/officeart/2005/8/layout/chevron2"/>
    <dgm:cxn modelId="{68060377-879D-45E9-BA88-64058678DFE1}" type="presOf" srcId="{AD50F0FA-6000-4645-9BA2-B5D9E88297FE}" destId="{373AD326-53C7-4137-A874-7AE097863FA1}" srcOrd="0" destOrd="0" presId="urn:microsoft.com/office/officeart/2005/8/layout/chevron2"/>
    <dgm:cxn modelId="{001E248E-9D58-49B3-9CE0-CA2B4803743E}" type="presOf" srcId="{2DF1E42C-F96D-4CC4-B264-B42FD3CA294F}" destId="{DCC74F55-FA20-4A2D-8D47-94FF14291A0F}" srcOrd="0" destOrd="0" presId="urn:microsoft.com/office/officeart/2005/8/layout/chevron2"/>
    <dgm:cxn modelId="{555AD162-3D68-47B9-B35B-63D549CC20F1}" type="presOf" srcId="{9019FA77-7619-4358-BD78-BA59698A2F13}" destId="{9690E24D-5E2F-4A66-B6D0-76AA323AAB8E}" srcOrd="0" destOrd="0" presId="urn:microsoft.com/office/officeart/2005/8/layout/chevron2"/>
    <dgm:cxn modelId="{C18DFB53-D327-4107-A4A4-8AB01E2CFD01}" srcId="{671CD9E2-50A2-4FA9-84BC-63606D92BA59}" destId="{2DF1E42C-F96D-4CC4-B264-B42FD3CA294F}" srcOrd="1" destOrd="0" parTransId="{64B3CD05-7CB0-4A4F-9FF4-0F890B710F30}" sibTransId="{D6154F7B-AE24-4F0C-AE0D-017AF32781C3}"/>
    <dgm:cxn modelId="{CB1BF5B4-0ED0-4753-900E-AB4669E7435B}" srcId="{671CD9E2-50A2-4FA9-84BC-63606D92BA59}" destId="{B9D0DBB2-FD72-4D96-84A3-EE4359DF9B0B}" srcOrd="0" destOrd="0" parTransId="{E086CC73-2F7E-46E4-8E21-5E54EC4FCE7E}" sibTransId="{970519BD-2E04-47A8-AFB2-7AEDDD0780D5}"/>
    <dgm:cxn modelId="{6A534170-27E0-443A-8AA2-8575730BD4BB}" srcId="{2DF1E42C-F96D-4CC4-B264-B42FD3CA294F}" destId="{AD50F0FA-6000-4645-9BA2-B5D9E88297FE}" srcOrd="0" destOrd="0" parTransId="{F1E94758-9464-45C3-B5F0-658FAA900CCE}" sibTransId="{B9FD2B24-9E63-4EDC-BDC8-777E2BC5AB51}"/>
    <dgm:cxn modelId="{18186B1D-FD19-420C-A16A-E1270DA577FB}" srcId="{A1A5AD0D-555A-4B51-BE51-0597D3B59E2F}" destId="{EBEB3404-C37F-43C5-88D0-85B3D729B55B}" srcOrd="0" destOrd="0" parTransId="{40C6792F-0765-4350-9E91-1A3993F78D54}" sibTransId="{90609F0F-7EF9-44CD-984E-CB0A4395E3C7}"/>
    <dgm:cxn modelId="{8589384E-4948-4A74-823C-C8CF0041BE5A}" type="presParOf" srcId="{85E585E3-F863-446B-8E85-5F51706D1592}" destId="{A0C50341-27C9-4FB5-BB23-9EC19A404EA5}" srcOrd="0" destOrd="0" presId="urn:microsoft.com/office/officeart/2005/8/layout/chevron2"/>
    <dgm:cxn modelId="{9448F042-4241-4928-803C-8E4E193D6C02}" type="presParOf" srcId="{A0C50341-27C9-4FB5-BB23-9EC19A404EA5}" destId="{A90892A3-FE03-4950-9D3F-F8504FBB1564}" srcOrd="0" destOrd="0" presId="urn:microsoft.com/office/officeart/2005/8/layout/chevron2"/>
    <dgm:cxn modelId="{5643E968-C7BF-4E29-BE27-EF8C1B48DE83}" type="presParOf" srcId="{A0C50341-27C9-4FB5-BB23-9EC19A404EA5}" destId="{9690E24D-5E2F-4A66-B6D0-76AA323AAB8E}" srcOrd="1" destOrd="0" presId="urn:microsoft.com/office/officeart/2005/8/layout/chevron2"/>
    <dgm:cxn modelId="{41CDA291-635F-43E7-8063-C6B24BAFED40}" type="presParOf" srcId="{85E585E3-F863-446B-8E85-5F51706D1592}" destId="{D3CE63EF-BE2A-4337-A7EA-7EA8A509AA9C}" srcOrd="1" destOrd="0" presId="urn:microsoft.com/office/officeart/2005/8/layout/chevron2"/>
    <dgm:cxn modelId="{8D6E5D45-FD23-444A-B365-531702E63500}" type="presParOf" srcId="{85E585E3-F863-446B-8E85-5F51706D1592}" destId="{31F538FD-30B9-41F6-A8C9-DDA45E95F68C}" srcOrd="2" destOrd="0" presId="urn:microsoft.com/office/officeart/2005/8/layout/chevron2"/>
    <dgm:cxn modelId="{5C7D5728-EDA9-4928-A6E2-01EE21D6295E}" type="presParOf" srcId="{31F538FD-30B9-41F6-A8C9-DDA45E95F68C}" destId="{DCC74F55-FA20-4A2D-8D47-94FF14291A0F}" srcOrd="0" destOrd="0" presId="urn:microsoft.com/office/officeart/2005/8/layout/chevron2"/>
    <dgm:cxn modelId="{C4DD471E-4226-4F16-8CE9-DDE9E93A5FF4}" type="presParOf" srcId="{31F538FD-30B9-41F6-A8C9-DDA45E95F68C}" destId="{373AD326-53C7-4137-A874-7AE097863FA1}" srcOrd="1" destOrd="0" presId="urn:microsoft.com/office/officeart/2005/8/layout/chevron2"/>
    <dgm:cxn modelId="{4294AFD2-C4C9-4DB3-B721-0D3BF0978B16}" type="presParOf" srcId="{85E585E3-F863-446B-8E85-5F51706D1592}" destId="{0B42DA0C-39C1-4455-A27C-26B9DBE0E4F2}" srcOrd="3" destOrd="0" presId="urn:microsoft.com/office/officeart/2005/8/layout/chevron2"/>
    <dgm:cxn modelId="{389CA5B0-6B57-4CEF-A687-A04EC855ACAB}" type="presParOf" srcId="{85E585E3-F863-446B-8E85-5F51706D1592}" destId="{9E0BD04E-0F2D-4EE2-B9DB-67E743FD4C2E}" srcOrd="4" destOrd="0" presId="urn:microsoft.com/office/officeart/2005/8/layout/chevron2"/>
    <dgm:cxn modelId="{F37ADB8A-061C-4FD7-9CAA-70B60FE444B3}" type="presParOf" srcId="{9E0BD04E-0F2D-4EE2-B9DB-67E743FD4C2E}" destId="{2F33FE9C-A7B6-4F15-AE9C-8790377769E8}" srcOrd="0" destOrd="0" presId="urn:microsoft.com/office/officeart/2005/8/layout/chevron2"/>
    <dgm:cxn modelId="{2840D823-2F84-4C59-BCFE-88C895398B2B}" type="presParOf" srcId="{9E0BD04E-0F2D-4EE2-B9DB-67E743FD4C2E}" destId="{3173FD67-4A3E-4B79-80C8-3D678EE0672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892A3-FE03-4950-9D3F-F8504FBB1564}">
      <dsp:nvSpPr>
        <dsp:cNvPr id="0" name=""/>
        <dsp:cNvSpPr/>
      </dsp:nvSpPr>
      <dsp:spPr>
        <a:xfrm rot="5400000">
          <a:off x="-214841" y="214841"/>
          <a:ext cx="1111529" cy="6818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</a:t>
          </a:r>
          <a:endParaRPr lang="ru-RU" sz="1800" kern="1200" dirty="0"/>
        </a:p>
      </dsp:txBody>
      <dsp:txXfrm rot="-5400000">
        <a:off x="1" y="340922"/>
        <a:ext cx="681846" cy="429683"/>
      </dsp:txXfrm>
    </dsp:sp>
    <dsp:sp modelId="{9690E24D-5E2F-4A66-B6D0-76AA323AAB8E}">
      <dsp:nvSpPr>
        <dsp:cNvPr id="0" name=""/>
        <dsp:cNvSpPr/>
      </dsp:nvSpPr>
      <dsp:spPr>
        <a:xfrm rot="5400000">
          <a:off x="2133920" y="-1356820"/>
          <a:ext cx="614052" cy="35652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ИП и организации</a:t>
          </a:r>
          <a:endParaRPr lang="ru-RU" sz="1800" b="1" kern="1200" dirty="0"/>
        </a:p>
      </dsp:txBody>
      <dsp:txXfrm rot="-5400000">
        <a:off x="658312" y="148764"/>
        <a:ext cx="3535293" cy="554100"/>
      </dsp:txXfrm>
    </dsp:sp>
    <dsp:sp modelId="{DCC74F55-FA20-4A2D-8D47-94FF14291A0F}">
      <dsp:nvSpPr>
        <dsp:cNvPr id="0" name=""/>
        <dsp:cNvSpPr/>
      </dsp:nvSpPr>
      <dsp:spPr>
        <a:xfrm rot="5400000">
          <a:off x="-141704" y="1074592"/>
          <a:ext cx="944695" cy="661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</a:t>
          </a:r>
          <a:endParaRPr lang="ru-RU" sz="1800" kern="1200" dirty="0"/>
        </a:p>
      </dsp:txBody>
      <dsp:txXfrm rot="-5400000">
        <a:off x="1" y="1263532"/>
        <a:ext cx="661287" cy="283408"/>
      </dsp:txXfrm>
    </dsp:sp>
    <dsp:sp modelId="{373AD326-53C7-4137-A874-7AE097863FA1}">
      <dsp:nvSpPr>
        <dsp:cNvPr id="0" name=""/>
        <dsp:cNvSpPr/>
      </dsp:nvSpPr>
      <dsp:spPr>
        <a:xfrm rot="5400000">
          <a:off x="2147854" y="-553679"/>
          <a:ext cx="614052" cy="35871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Все отрасли</a:t>
          </a:r>
          <a:endParaRPr lang="ru-RU" sz="1800" b="1" kern="1200" dirty="0"/>
        </a:p>
      </dsp:txBody>
      <dsp:txXfrm rot="-5400000">
        <a:off x="661287" y="962864"/>
        <a:ext cx="3557210" cy="554100"/>
      </dsp:txXfrm>
    </dsp:sp>
    <dsp:sp modelId="{2F33FE9C-A7B6-4F15-AE9C-8790377769E8}">
      <dsp:nvSpPr>
        <dsp:cNvPr id="0" name=""/>
        <dsp:cNvSpPr/>
      </dsp:nvSpPr>
      <dsp:spPr>
        <a:xfrm rot="5400000">
          <a:off x="-141704" y="1940108"/>
          <a:ext cx="944695" cy="6612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</a:t>
          </a:r>
          <a:endParaRPr lang="ru-RU" sz="1800" kern="1200" dirty="0"/>
        </a:p>
      </dsp:txBody>
      <dsp:txXfrm rot="-5400000">
        <a:off x="1" y="2129048"/>
        <a:ext cx="661287" cy="283408"/>
      </dsp:txXfrm>
    </dsp:sp>
    <dsp:sp modelId="{3173FD67-4A3E-4B79-80C8-3D678EE06725}">
      <dsp:nvSpPr>
        <dsp:cNvPr id="0" name=""/>
        <dsp:cNvSpPr/>
      </dsp:nvSpPr>
      <dsp:spPr>
        <a:xfrm rot="5400000">
          <a:off x="2048393" y="305995"/>
          <a:ext cx="812974" cy="35871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Физическое лицо не является действующим ИП по состоянию на 01.09.2021</a:t>
          </a:r>
          <a:endParaRPr lang="ru-RU" sz="1800" b="1" kern="1200" dirty="0"/>
        </a:p>
      </dsp:txBody>
      <dsp:txXfrm rot="-5400000">
        <a:off x="661287" y="1732787"/>
        <a:ext cx="3547500" cy="733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E1488F29-76AC-4C64-8E54-B3F803701051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A62D6B-3356-4F20-B9F6-DF711EDCD8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937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16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831" algn="l" defTabSz="9116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1661" algn="l" defTabSz="9116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7493" algn="l" defTabSz="9116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3323" algn="l" defTabSz="9116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9151" algn="l" defTabSz="9116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4984" algn="l" defTabSz="9116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0814" algn="l" defTabSz="9116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6642" algn="l" defTabSz="9116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A2D01-7553-490D-B854-42FCAE95394E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B344-6FD8-4CE5-A6F0-84568F87D0FA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61"/>
            <a:ext cx="9142642" cy="685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36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44039-2EEC-4668-A74C-9A8609F6B92F}" type="datetime1">
              <a:rPr lang="ru-RU" smtClean="0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FC7C0-E9C9-4D8C-8CC7-92C05D2C24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10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8C9E11-B35B-4471-B52E-15C7C8E98E1D}" type="datetime1">
              <a:rPr lang="ru-RU" smtClean="0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83898C-F054-48D9-999F-E226594FEC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272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5926767" y="5127302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769" tIns="39885" rIns="79769" bIns="39885"/>
          <a:lstStyle/>
          <a:p>
            <a:pPr defTabSz="906800"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71" y="1606904"/>
            <a:ext cx="7320689" cy="4829253"/>
          </a:xfrm>
        </p:spPr>
        <p:txBody>
          <a:bodyPr/>
          <a:lstStyle>
            <a:lvl1pPr marL="317124" indent="0">
              <a:buFontTx/>
              <a:buNone/>
              <a:defRPr b="1">
                <a:latin typeface="+mj-lt"/>
              </a:defRPr>
            </a:lvl1pPr>
            <a:lvl2pPr marL="314353" indent="2783">
              <a:defRPr>
                <a:latin typeface="+mj-lt"/>
              </a:defRPr>
            </a:lvl2pPr>
            <a:lvl3pPr marL="548392" indent="-227112">
              <a:tabLst/>
              <a:defRPr>
                <a:latin typeface="+mj-lt"/>
              </a:defRPr>
            </a:lvl3pPr>
            <a:lvl4pPr marL="0" indent="314353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6" y="501102"/>
            <a:ext cx="7337192" cy="1105803"/>
          </a:xfrm>
        </p:spPr>
        <p:txBody>
          <a:bodyPr/>
          <a:lstStyle>
            <a:lvl1pPr marL="0" marR="0" indent="0" defTabSz="90989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75041-4E6B-44B7-8439-F7AAF92005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4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9142643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71" y="1606904"/>
            <a:ext cx="7320689" cy="4829253"/>
          </a:xfrm>
        </p:spPr>
        <p:txBody>
          <a:bodyPr/>
          <a:lstStyle>
            <a:lvl1pPr marL="317124" indent="0">
              <a:buFontTx/>
              <a:buNone/>
              <a:defRPr b="1">
                <a:latin typeface="+mj-lt"/>
              </a:defRPr>
            </a:lvl1pPr>
            <a:lvl2pPr marL="317124" indent="0">
              <a:defRPr>
                <a:latin typeface="+mj-lt"/>
              </a:defRPr>
            </a:lvl2pPr>
            <a:lvl3pPr marL="548392" indent="-227112">
              <a:defRPr>
                <a:latin typeface="+mj-lt"/>
              </a:defRPr>
            </a:lvl3pPr>
            <a:lvl4pPr marL="0" indent="314353">
              <a:defRPr>
                <a:latin typeface="+mj-lt"/>
              </a:defRPr>
            </a:lvl4pPr>
            <a:lvl5pPr marL="125188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8" y="501102"/>
            <a:ext cx="7337901" cy="1105803"/>
          </a:xfrm>
        </p:spPr>
        <p:txBody>
          <a:bodyPr/>
          <a:lstStyle>
            <a:lvl1pPr marL="0" marR="0" indent="0" defTabSz="90989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AEFFB-6854-4F47-833C-BAD70267E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529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820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A2D01-7553-490D-B854-42FCAE95394E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75041-4E6B-44B7-8439-F7AAF92005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926767" y="5127302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769" tIns="39885" rIns="79769" bIns="39885"/>
          <a:lstStyle/>
          <a:p>
            <a:pPr defTabSz="906800"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31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A2D01-7553-490D-B854-42FCAE95394E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CEA3-BD7D-4224-B35E-D43B2DAF02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9142643" cy="685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63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A2D01-7553-490D-B854-42FCAE95394E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07E117-3900-4633-B4C6-4553BBAB42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07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10EDB5-AD6A-4D59-82B9-BA0507A33405}" type="datetime1">
              <a:rPr lang="ru-RU" smtClean="0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25631-E1C5-4802-A335-375973283C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33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4F56AE-B382-4D77-8108-44AB525D91FF}" type="datetime1">
              <a:rPr lang="ru-RU" smtClean="0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6EFAC4-8EDC-4302-8320-F742BADD45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52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5DE921-4CA3-404B-AC1C-5BD3E66C1C6E}" type="datetime1">
              <a:rPr lang="ru-RU" smtClean="0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6A879-7D2F-4A82-907E-DCCFF2661F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90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7AFECB-2BD7-42F4-A27C-846BDDAFBB72}" type="datetime1">
              <a:rPr lang="ru-RU" smtClean="0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29A22-E5A8-416E-9262-8A4F37E225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670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B7653-806A-484A-8352-944CFC7C196A}" type="datetime1">
              <a:rPr lang="ru-RU" smtClean="0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59637-C740-41E5-9BD0-8DF019C8B7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15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1005BB4-94AB-4D3F-AB32-3B291CBD9040}" type="datetime1">
              <a:rPr lang="ru-RU" smtClean="0"/>
              <a:pPr>
                <a:defRPr/>
              </a:pPr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6BE73A-AACE-43E3-88D6-B3D180C1FD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35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  <p:sldLayoutId id="2147483878" r:id="rId12"/>
    <p:sldLayoutId id="2147483879" r:id="rId13"/>
    <p:sldLayoutId id="2147484047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" y="1"/>
            <a:ext cx="9143999" cy="98072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0" dirty="0" smtClean="0"/>
              <a:t>Пониженные налоговые ставки </a:t>
            </a:r>
            <a:r>
              <a:rPr lang="ru-RU" sz="3200" b="0" smtClean="0"/>
              <a:t>по </a:t>
            </a:r>
            <a:r>
              <a:rPr lang="ru-RU" sz="3200" smtClean="0"/>
              <a:t>УСН для </a:t>
            </a:r>
            <a:r>
              <a:rPr lang="ru-RU" sz="3200" dirty="0"/>
              <a:t>впервые  зарегистрированных </a:t>
            </a:r>
            <a:endParaRPr lang="ru-RU" sz="3200" b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" y="6381328"/>
            <a:ext cx="9143999" cy="47667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600" dirty="0">
                <a:solidFill>
                  <a:schemeClr val="bg1"/>
                </a:solidFill>
              </a:rPr>
              <a:t>УФНС РОССИИ ПО ПЕРМСКОМУ КРАЮ</a:t>
            </a:r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24081" y="6309319"/>
            <a:ext cx="620370" cy="548681"/>
          </a:xfrm>
        </p:spPr>
        <p:txBody>
          <a:bodyPr/>
          <a:lstStyle/>
          <a:p>
            <a:pPr>
              <a:defRPr/>
            </a:pPr>
            <a:fld id="{E7625631-E1C5-4802-A335-375973283C02}" type="slidenum">
              <a:rPr lang="ru-RU" sz="1800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2132856"/>
            <a:ext cx="7632848" cy="792088"/>
          </a:xfrm>
          <a:prstGeom prst="rect">
            <a:avLst/>
          </a:prstGeom>
        </p:spPr>
        <p:txBody>
          <a:bodyPr vert="horz" wrap="none" lIns="104161" tIns="52079" rIns="104161" bIns="52079" rtlCol="0" anchor="ctr">
            <a:noAutofit/>
          </a:bodyPr>
          <a:lstStyle/>
          <a:p>
            <a:pPr defTabSz="1041585">
              <a:spcBef>
                <a:spcPct val="0"/>
              </a:spcBef>
            </a:pPr>
            <a:r>
              <a:rPr lang="ru-RU" sz="2000" b="1" dirty="0">
                <a:solidFill>
                  <a:srgbClr val="005AA9"/>
                </a:solidFill>
                <a:ea typeface="+mj-ea"/>
                <a:cs typeface="+mj-cs"/>
              </a:rPr>
              <a:t>Пониженные налоговые </a:t>
            </a:r>
            <a:r>
              <a:rPr lang="ru-RU" sz="2000" b="1" dirty="0" smtClean="0">
                <a:solidFill>
                  <a:srgbClr val="005AA9"/>
                </a:solidFill>
                <a:ea typeface="+mj-ea"/>
                <a:cs typeface="+mj-cs"/>
              </a:rPr>
              <a:t>ставки  для впервые  зарегистрированных  </a:t>
            </a:r>
          </a:p>
          <a:p>
            <a:pPr defTabSz="1041585">
              <a:spcBef>
                <a:spcPct val="0"/>
              </a:spcBef>
            </a:pPr>
            <a:r>
              <a:rPr lang="ru-RU" sz="2000" b="1" dirty="0" smtClean="0">
                <a:solidFill>
                  <a:srgbClr val="005AA9"/>
                </a:solidFill>
                <a:ea typeface="+mj-ea"/>
                <a:cs typeface="+mj-cs"/>
              </a:rPr>
              <a:t>после 1 января 2022 года налогоплательщиков   в  течение  3  лет</a:t>
            </a:r>
          </a:p>
          <a:p>
            <a:pPr defTabSz="1041585">
              <a:spcBef>
                <a:spcPct val="0"/>
              </a:spcBef>
            </a:pPr>
            <a:r>
              <a:rPr lang="ru-RU" sz="2000" b="1" dirty="0" smtClean="0">
                <a:solidFill>
                  <a:srgbClr val="005AA9"/>
                </a:solidFill>
                <a:ea typeface="+mj-ea"/>
                <a:cs typeface="+mj-cs"/>
              </a:rPr>
              <a:t>с момента регистрации:</a:t>
            </a:r>
            <a:endParaRPr lang="ru-RU" sz="2000" b="1" dirty="0">
              <a:solidFill>
                <a:srgbClr val="005AA9"/>
              </a:solidFill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2924944"/>
            <a:ext cx="3600400" cy="33895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none" lIns="104161" tIns="52079" rIns="104161" bIns="52079" rtlCol="0" anchor="ctr">
            <a:noAutofit/>
          </a:bodyPr>
          <a:lstStyle/>
          <a:p>
            <a:pPr defTabSz="1041585">
              <a:spcBef>
                <a:spcPct val="0"/>
              </a:spcBef>
            </a:pPr>
            <a:r>
              <a:rPr lang="ru-RU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Условия предоставления 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112872618"/>
              </p:ext>
            </p:extLst>
          </p:nvPr>
        </p:nvGraphicFramePr>
        <p:xfrm>
          <a:off x="4499992" y="3278188"/>
          <a:ext cx="4248474" cy="2743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3" y="3263900"/>
            <a:ext cx="14287" cy="1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8" y="3417888"/>
            <a:ext cx="22225" cy="2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72" y="3417888"/>
            <a:ext cx="3960440" cy="2459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3548" y="980728"/>
            <a:ext cx="78848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1400" dirty="0"/>
              <a:t>Законом Пермского края от 29.11.2021 № 25-ПК в закон Пермского края от 01.04.2015 № 466-ПК «Об установлении налоговых ставок для отдельных категорий налогоплательщиков, применяющих упрощенную систему налогообложения, и о внесении изменений в Закон Пермской области «О налогообложении в Пермском крае» </a:t>
            </a:r>
            <a:r>
              <a:rPr lang="ru-RU" sz="1400" dirty="0" smtClean="0"/>
              <a:t> </a:t>
            </a:r>
            <a:r>
              <a:rPr lang="ru-RU" sz="1400" dirty="0"/>
              <a:t>внесены 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424190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10955</TotalTime>
  <Words>102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Пониженные налоговые ставки по УСН для впервые  зарегистрированных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Заборовская Елена Андреевна</dc:creator>
  <cp:lastModifiedBy>Калабанова Елена Владимировна</cp:lastModifiedBy>
  <cp:revision>331</cp:revision>
  <cp:lastPrinted>2023-04-03T11:15:53Z</cp:lastPrinted>
  <dcterms:created xsi:type="dcterms:W3CDTF">2022-03-18T04:48:32Z</dcterms:created>
  <dcterms:modified xsi:type="dcterms:W3CDTF">2024-11-20T09:49:52Z</dcterms:modified>
</cp:coreProperties>
</file>