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3" r:id="rId4"/>
    <p:sldId id="295" r:id="rId5"/>
    <p:sldId id="297" r:id="rId6"/>
    <p:sldId id="294" r:id="rId7"/>
    <p:sldId id="296" r:id="rId8"/>
    <p:sldId id="298" r:id="rId9"/>
    <p:sldId id="300" r:id="rId10"/>
    <p:sldId id="299" r:id="rId11"/>
    <p:sldId id="302" r:id="rId12"/>
    <p:sldId id="301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4" r:id="rId22"/>
    <p:sldId id="315" r:id="rId23"/>
    <p:sldId id="285" r:id="rId24"/>
    <p:sldId id="265" r:id="rId25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4660"/>
  </p:normalViewPr>
  <p:slideViewPr>
    <p:cSldViewPr>
      <p:cViewPr varScale="1">
        <p:scale>
          <a:sx n="65" d="100"/>
          <a:sy n="65" d="100"/>
        </p:scale>
        <p:origin x="92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8629-628A-48A4-B535-DBEBF54ADA0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FAE6-1953-41CB-95EE-0956A062E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FAE6-1953-41CB-95EE-0956A062E6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8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FAE6-1953-41CB-95EE-0956A062E6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8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45648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931352" y="10135824"/>
            <a:ext cx="1172845" cy="1172845"/>
          </a:xfrm>
          <a:custGeom>
            <a:avLst/>
            <a:gdLst/>
            <a:ahLst/>
            <a:cxnLst/>
            <a:rect l="l" t="t" r="r" b="b"/>
            <a:pathLst>
              <a:path w="1172844" h="1172845">
                <a:moveTo>
                  <a:pt x="1172739" y="0"/>
                </a:moveTo>
                <a:lnTo>
                  <a:pt x="0" y="1172736"/>
                </a:lnTo>
                <a:lnTo>
                  <a:pt x="1172739" y="1172736"/>
                </a:lnTo>
                <a:lnTo>
                  <a:pt x="1172739" y="0"/>
                </a:lnTo>
                <a:close/>
              </a:path>
            </a:pathLst>
          </a:custGeom>
          <a:solidFill>
            <a:srgbClr val="45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4258" y="4481749"/>
            <a:ext cx="16915583" cy="95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2842" y="5124247"/>
            <a:ext cx="18038414" cy="4696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45648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658486" y="10824144"/>
            <a:ext cx="187325" cy="306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saturn@fsvps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667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61"/>
                </a:lnTo>
                <a:lnTo>
                  <a:pt x="20104099" y="11308561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" y="0"/>
            <a:ext cx="20104100" cy="11308715"/>
            <a:chOff x="-6" y="0"/>
            <a:chExt cx="20104100" cy="11308715"/>
          </a:xfrm>
        </p:grpSpPr>
        <p:sp>
          <p:nvSpPr>
            <p:cNvPr id="4" name="object 4"/>
            <p:cNvSpPr/>
            <p:nvPr/>
          </p:nvSpPr>
          <p:spPr>
            <a:xfrm>
              <a:off x="12504773" y="53532"/>
              <a:ext cx="7599680" cy="9666605"/>
            </a:xfrm>
            <a:custGeom>
              <a:avLst/>
              <a:gdLst/>
              <a:ahLst/>
              <a:cxnLst/>
              <a:rect l="l" t="t" r="r" b="b"/>
              <a:pathLst>
                <a:path w="7599680" h="9666605">
                  <a:moveTo>
                    <a:pt x="7599321" y="0"/>
                  </a:moveTo>
                  <a:lnTo>
                    <a:pt x="0" y="7599320"/>
                  </a:lnTo>
                  <a:lnTo>
                    <a:pt x="2066763" y="9666080"/>
                  </a:lnTo>
                  <a:lnTo>
                    <a:pt x="7599321" y="4133522"/>
                  </a:lnTo>
                  <a:lnTo>
                    <a:pt x="7599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6064" y="2372332"/>
              <a:ext cx="6538595" cy="5610225"/>
            </a:xfrm>
            <a:custGeom>
              <a:avLst/>
              <a:gdLst/>
              <a:ahLst/>
              <a:cxnLst/>
              <a:rect l="l" t="t" r="r" b="b"/>
              <a:pathLst>
                <a:path w="6538594" h="5610225">
                  <a:moveTo>
                    <a:pt x="1258824" y="5227599"/>
                  </a:moveTo>
                  <a:lnTo>
                    <a:pt x="1126210" y="5095303"/>
                  </a:lnTo>
                  <a:lnTo>
                    <a:pt x="960882" y="5261026"/>
                  </a:lnTo>
                  <a:lnTo>
                    <a:pt x="795070" y="5095583"/>
                  </a:lnTo>
                  <a:lnTo>
                    <a:pt x="629767" y="5261330"/>
                  </a:lnTo>
                  <a:lnTo>
                    <a:pt x="629450" y="5261597"/>
                  </a:lnTo>
                  <a:lnTo>
                    <a:pt x="629145" y="5261330"/>
                  </a:lnTo>
                  <a:lnTo>
                    <a:pt x="463384" y="5096002"/>
                  </a:lnTo>
                  <a:lnTo>
                    <a:pt x="297942" y="5261851"/>
                  </a:lnTo>
                  <a:lnTo>
                    <a:pt x="132270" y="5096548"/>
                  </a:lnTo>
                  <a:lnTo>
                    <a:pt x="0" y="5229174"/>
                  </a:lnTo>
                  <a:lnTo>
                    <a:pt x="298284" y="5526760"/>
                  </a:lnTo>
                  <a:lnTo>
                    <a:pt x="463740" y="5360860"/>
                  </a:lnTo>
                  <a:lnTo>
                    <a:pt x="629462" y="5526214"/>
                  </a:lnTo>
                  <a:lnTo>
                    <a:pt x="629780" y="5525833"/>
                  </a:lnTo>
                  <a:lnTo>
                    <a:pt x="630110" y="5526214"/>
                  </a:lnTo>
                  <a:lnTo>
                    <a:pt x="630491" y="5525833"/>
                  </a:lnTo>
                  <a:lnTo>
                    <a:pt x="795020" y="5360860"/>
                  </a:lnTo>
                  <a:lnTo>
                    <a:pt x="795413" y="5360467"/>
                  </a:lnTo>
                  <a:lnTo>
                    <a:pt x="961199" y="5525935"/>
                  </a:lnTo>
                  <a:lnTo>
                    <a:pt x="1126286" y="5360467"/>
                  </a:lnTo>
                  <a:lnTo>
                    <a:pt x="1224661" y="5261851"/>
                  </a:lnTo>
                  <a:lnTo>
                    <a:pt x="1224902" y="5261597"/>
                  </a:lnTo>
                  <a:lnTo>
                    <a:pt x="1225486" y="5261026"/>
                  </a:lnTo>
                  <a:lnTo>
                    <a:pt x="1258824" y="5227599"/>
                  </a:lnTo>
                  <a:close/>
                </a:path>
                <a:path w="6538594" h="5610225">
                  <a:moveTo>
                    <a:pt x="1878469" y="3164408"/>
                  </a:moveTo>
                  <a:lnTo>
                    <a:pt x="1871916" y="3116110"/>
                  </a:lnTo>
                  <a:lnTo>
                    <a:pt x="1853565" y="3072714"/>
                  </a:lnTo>
                  <a:lnTo>
                    <a:pt x="1825117" y="3035960"/>
                  </a:lnTo>
                  <a:lnTo>
                    <a:pt x="1788312" y="3007588"/>
                  </a:lnTo>
                  <a:lnTo>
                    <a:pt x="1744891" y="2989326"/>
                  </a:lnTo>
                  <a:lnTo>
                    <a:pt x="1696567" y="2982887"/>
                  </a:lnTo>
                  <a:lnTo>
                    <a:pt x="1648307" y="2989440"/>
                  </a:lnTo>
                  <a:lnTo>
                    <a:pt x="1604949" y="3007817"/>
                  </a:lnTo>
                  <a:lnTo>
                    <a:pt x="1568246" y="3036290"/>
                  </a:lnTo>
                  <a:lnTo>
                    <a:pt x="1539900" y="3073108"/>
                  </a:lnTo>
                  <a:lnTo>
                    <a:pt x="1521650" y="3116542"/>
                  </a:lnTo>
                  <a:lnTo>
                    <a:pt x="1515224" y="3164865"/>
                  </a:lnTo>
                  <a:lnTo>
                    <a:pt x="1521764" y="3213138"/>
                  </a:lnTo>
                  <a:lnTo>
                    <a:pt x="1540129" y="3256508"/>
                  </a:lnTo>
                  <a:lnTo>
                    <a:pt x="1568564" y="3293237"/>
                  </a:lnTo>
                  <a:lnTo>
                    <a:pt x="1605343" y="3321596"/>
                  </a:lnTo>
                  <a:lnTo>
                    <a:pt x="1648739" y="3339858"/>
                  </a:lnTo>
                  <a:lnTo>
                    <a:pt x="1697012" y="3346285"/>
                  </a:lnTo>
                  <a:lnTo>
                    <a:pt x="1745322" y="3339744"/>
                  </a:lnTo>
                  <a:lnTo>
                    <a:pt x="1788706" y="3321380"/>
                  </a:lnTo>
                  <a:lnTo>
                    <a:pt x="1825434" y="3292919"/>
                  </a:lnTo>
                  <a:lnTo>
                    <a:pt x="1853793" y="3256127"/>
                  </a:lnTo>
                  <a:lnTo>
                    <a:pt x="1872043" y="3212706"/>
                  </a:lnTo>
                  <a:lnTo>
                    <a:pt x="1878469" y="3164408"/>
                  </a:lnTo>
                  <a:close/>
                </a:path>
                <a:path w="6538594" h="5610225">
                  <a:moveTo>
                    <a:pt x="2244369" y="5608802"/>
                  </a:moveTo>
                  <a:lnTo>
                    <a:pt x="2243455" y="4877257"/>
                  </a:lnTo>
                  <a:lnTo>
                    <a:pt x="2243226" y="4692942"/>
                  </a:lnTo>
                  <a:lnTo>
                    <a:pt x="2242832" y="4381474"/>
                  </a:lnTo>
                  <a:lnTo>
                    <a:pt x="2242540" y="4143933"/>
                  </a:lnTo>
                  <a:lnTo>
                    <a:pt x="1413624" y="4144962"/>
                  </a:lnTo>
                  <a:lnTo>
                    <a:pt x="1413624" y="4512894"/>
                  </a:lnTo>
                  <a:lnTo>
                    <a:pt x="1413573" y="4561510"/>
                  </a:lnTo>
                  <a:lnTo>
                    <a:pt x="1398993" y="4607534"/>
                  </a:lnTo>
                  <a:lnTo>
                    <a:pt x="1369504" y="4648466"/>
                  </a:lnTo>
                  <a:lnTo>
                    <a:pt x="1328661" y="4678057"/>
                  </a:lnTo>
                  <a:lnTo>
                    <a:pt x="1282280" y="4692878"/>
                  </a:lnTo>
                  <a:lnTo>
                    <a:pt x="1234046" y="4692942"/>
                  </a:lnTo>
                  <a:lnTo>
                    <a:pt x="1187627" y="4678235"/>
                  </a:lnTo>
                  <a:lnTo>
                    <a:pt x="1146695" y="4648759"/>
                  </a:lnTo>
                  <a:lnTo>
                    <a:pt x="1117092" y="4607890"/>
                  </a:lnTo>
                  <a:lnTo>
                    <a:pt x="1102258" y="4561510"/>
                  </a:lnTo>
                  <a:lnTo>
                    <a:pt x="1102321" y="4512894"/>
                  </a:lnTo>
                  <a:lnTo>
                    <a:pt x="1116914" y="4466844"/>
                  </a:lnTo>
                  <a:lnTo>
                    <a:pt x="1146429" y="4425899"/>
                  </a:lnTo>
                  <a:lnTo>
                    <a:pt x="1187284" y="4396333"/>
                  </a:lnTo>
                  <a:lnTo>
                    <a:pt x="1233665" y="4381512"/>
                  </a:lnTo>
                  <a:lnTo>
                    <a:pt x="1282001" y="4381512"/>
                  </a:lnTo>
                  <a:lnTo>
                    <a:pt x="1328293" y="4396194"/>
                  </a:lnTo>
                  <a:lnTo>
                    <a:pt x="1369212" y="4425670"/>
                  </a:lnTo>
                  <a:lnTo>
                    <a:pt x="1398790" y="4466526"/>
                  </a:lnTo>
                  <a:lnTo>
                    <a:pt x="1413624" y="4512894"/>
                  </a:lnTo>
                  <a:lnTo>
                    <a:pt x="1413624" y="4144962"/>
                  </a:lnTo>
                  <a:lnTo>
                    <a:pt x="777697" y="4145750"/>
                  </a:lnTo>
                  <a:lnTo>
                    <a:pt x="778611" y="4878184"/>
                  </a:lnTo>
                  <a:lnTo>
                    <a:pt x="1511007" y="4877727"/>
                  </a:lnTo>
                  <a:lnTo>
                    <a:pt x="1511935" y="5609717"/>
                  </a:lnTo>
                  <a:lnTo>
                    <a:pt x="2244369" y="5608802"/>
                  </a:lnTo>
                  <a:close/>
                </a:path>
                <a:path w="6538594" h="5610225">
                  <a:moveTo>
                    <a:pt x="2332799" y="3163836"/>
                  </a:moveTo>
                  <a:lnTo>
                    <a:pt x="2326246" y="3115538"/>
                  </a:lnTo>
                  <a:lnTo>
                    <a:pt x="2307869" y="3072142"/>
                  </a:lnTo>
                  <a:lnTo>
                    <a:pt x="2279421" y="3035401"/>
                  </a:lnTo>
                  <a:lnTo>
                    <a:pt x="2242616" y="3007017"/>
                  </a:lnTo>
                  <a:lnTo>
                    <a:pt x="2199195" y="2988754"/>
                  </a:lnTo>
                  <a:lnTo>
                    <a:pt x="2150884" y="2982315"/>
                  </a:lnTo>
                  <a:lnTo>
                    <a:pt x="2102586" y="2988868"/>
                  </a:lnTo>
                  <a:lnTo>
                    <a:pt x="2059203" y="3007245"/>
                  </a:lnTo>
                  <a:lnTo>
                    <a:pt x="2022462" y="3035719"/>
                  </a:lnTo>
                  <a:lnTo>
                    <a:pt x="1994103" y="3072536"/>
                  </a:lnTo>
                  <a:lnTo>
                    <a:pt x="1975840" y="3115983"/>
                  </a:lnTo>
                  <a:lnTo>
                    <a:pt x="1969414" y="3164294"/>
                  </a:lnTo>
                  <a:lnTo>
                    <a:pt x="1975954" y="3212579"/>
                  </a:lnTo>
                  <a:lnTo>
                    <a:pt x="1994331" y="3255949"/>
                  </a:lnTo>
                  <a:lnTo>
                    <a:pt x="2022779" y="3292678"/>
                  </a:lnTo>
                  <a:lnTo>
                    <a:pt x="2059597" y="3321037"/>
                  </a:lnTo>
                  <a:lnTo>
                    <a:pt x="2103018" y="3339287"/>
                  </a:lnTo>
                  <a:lnTo>
                    <a:pt x="2151342" y="3345726"/>
                  </a:lnTo>
                  <a:lnTo>
                    <a:pt x="2199627" y="3339173"/>
                  </a:lnTo>
                  <a:lnTo>
                    <a:pt x="2243010" y="3320808"/>
                  </a:lnTo>
                  <a:lnTo>
                    <a:pt x="2279739" y="3292360"/>
                  </a:lnTo>
                  <a:lnTo>
                    <a:pt x="2308110" y="3255556"/>
                  </a:lnTo>
                  <a:lnTo>
                    <a:pt x="2326373" y="3212134"/>
                  </a:lnTo>
                  <a:lnTo>
                    <a:pt x="2332799" y="3163836"/>
                  </a:lnTo>
                  <a:close/>
                </a:path>
                <a:path w="6538594" h="5610225">
                  <a:moveTo>
                    <a:pt x="2786519" y="3163278"/>
                  </a:moveTo>
                  <a:lnTo>
                    <a:pt x="2779966" y="3114979"/>
                  </a:lnTo>
                  <a:lnTo>
                    <a:pt x="2761602" y="3071584"/>
                  </a:lnTo>
                  <a:lnTo>
                    <a:pt x="2733167" y="3034830"/>
                  </a:lnTo>
                  <a:lnTo>
                    <a:pt x="2696362" y="3006458"/>
                  </a:lnTo>
                  <a:lnTo>
                    <a:pt x="2652941" y="2988183"/>
                  </a:lnTo>
                  <a:lnTo>
                    <a:pt x="2604630" y="2981756"/>
                  </a:lnTo>
                  <a:lnTo>
                    <a:pt x="2556332" y="2988297"/>
                  </a:lnTo>
                  <a:lnTo>
                    <a:pt x="2512949" y="3006674"/>
                  </a:lnTo>
                  <a:lnTo>
                    <a:pt x="2476220" y="3035147"/>
                  </a:lnTo>
                  <a:lnTo>
                    <a:pt x="2447848" y="3071977"/>
                  </a:lnTo>
                  <a:lnTo>
                    <a:pt x="2429586" y="3115411"/>
                  </a:lnTo>
                  <a:lnTo>
                    <a:pt x="2423147" y="3163735"/>
                  </a:lnTo>
                  <a:lnTo>
                    <a:pt x="2429700" y="3212007"/>
                  </a:lnTo>
                  <a:lnTo>
                    <a:pt x="2448077" y="3255378"/>
                  </a:lnTo>
                  <a:lnTo>
                    <a:pt x="2476538" y="3292106"/>
                  </a:lnTo>
                  <a:lnTo>
                    <a:pt x="2513342" y="3320465"/>
                  </a:lnTo>
                  <a:lnTo>
                    <a:pt x="2556776" y="3338728"/>
                  </a:lnTo>
                  <a:lnTo>
                    <a:pt x="2605087" y="3345154"/>
                  </a:lnTo>
                  <a:lnTo>
                    <a:pt x="2653385" y="3338601"/>
                  </a:lnTo>
                  <a:lnTo>
                    <a:pt x="2696768" y="3320237"/>
                  </a:lnTo>
                  <a:lnTo>
                    <a:pt x="2733484" y="3291789"/>
                  </a:lnTo>
                  <a:lnTo>
                    <a:pt x="2761843" y="3254984"/>
                  </a:lnTo>
                  <a:lnTo>
                    <a:pt x="2780093" y="3211576"/>
                  </a:lnTo>
                  <a:lnTo>
                    <a:pt x="2786519" y="3163278"/>
                  </a:lnTo>
                  <a:close/>
                </a:path>
                <a:path w="6538594" h="5610225">
                  <a:moveTo>
                    <a:pt x="4121810" y="2688412"/>
                  </a:moveTo>
                  <a:lnTo>
                    <a:pt x="4120172" y="2639745"/>
                  </a:lnTo>
                  <a:lnTo>
                    <a:pt x="4115460" y="2591917"/>
                  </a:lnTo>
                  <a:lnTo>
                    <a:pt x="4107751" y="2545042"/>
                  </a:lnTo>
                  <a:lnTo>
                    <a:pt x="4099318" y="2508516"/>
                  </a:lnTo>
                  <a:lnTo>
                    <a:pt x="4097172" y="2499195"/>
                  </a:lnTo>
                  <a:lnTo>
                    <a:pt x="4083786" y="2454491"/>
                  </a:lnTo>
                  <a:lnTo>
                    <a:pt x="4067721" y="2411031"/>
                  </a:lnTo>
                  <a:lnTo>
                    <a:pt x="4049052" y="2368880"/>
                  </a:lnTo>
                  <a:lnTo>
                    <a:pt x="4027894" y="2328176"/>
                  </a:lnTo>
                  <a:lnTo>
                    <a:pt x="4004322" y="2288997"/>
                  </a:lnTo>
                  <a:lnTo>
                    <a:pt x="3978465" y="2251430"/>
                  </a:lnTo>
                  <a:lnTo>
                    <a:pt x="3950398" y="2215591"/>
                  </a:lnTo>
                  <a:lnTo>
                    <a:pt x="3920223" y="2181568"/>
                  </a:lnTo>
                  <a:lnTo>
                    <a:pt x="3888041" y="2149462"/>
                  </a:lnTo>
                  <a:lnTo>
                    <a:pt x="3853954" y="2119376"/>
                  </a:lnTo>
                  <a:lnTo>
                    <a:pt x="3818039" y="2091385"/>
                  </a:lnTo>
                  <a:lnTo>
                    <a:pt x="3780421" y="2065616"/>
                  </a:lnTo>
                  <a:lnTo>
                    <a:pt x="3741178" y="2042147"/>
                  </a:lnTo>
                  <a:lnTo>
                    <a:pt x="3700424" y="2021090"/>
                  </a:lnTo>
                  <a:lnTo>
                    <a:pt x="3658235" y="2002523"/>
                  </a:lnTo>
                  <a:lnTo>
                    <a:pt x="3614724" y="1986559"/>
                  </a:lnTo>
                  <a:lnTo>
                    <a:pt x="3569982" y="1973287"/>
                  </a:lnTo>
                  <a:lnTo>
                    <a:pt x="3524123" y="1962810"/>
                  </a:lnTo>
                  <a:lnTo>
                    <a:pt x="3477222" y="1955228"/>
                  </a:lnTo>
                  <a:lnTo>
                    <a:pt x="3429381" y="1950618"/>
                  </a:lnTo>
                  <a:lnTo>
                    <a:pt x="3380714" y="1949107"/>
                  </a:lnTo>
                  <a:lnTo>
                    <a:pt x="3332048" y="1950745"/>
                  </a:lnTo>
                  <a:lnTo>
                    <a:pt x="3308845" y="1953044"/>
                  </a:lnTo>
                  <a:lnTo>
                    <a:pt x="3308845" y="2375370"/>
                  </a:lnTo>
                  <a:lnTo>
                    <a:pt x="3293986" y="2422245"/>
                  </a:lnTo>
                  <a:lnTo>
                    <a:pt x="3264192" y="2463571"/>
                  </a:lnTo>
                  <a:lnTo>
                    <a:pt x="3222955" y="2493467"/>
                  </a:lnTo>
                  <a:lnTo>
                    <a:pt x="3176117" y="2508453"/>
                  </a:lnTo>
                  <a:lnTo>
                    <a:pt x="3127400" y="2508516"/>
                  </a:lnTo>
                  <a:lnTo>
                    <a:pt x="3080512" y="2493657"/>
                  </a:lnTo>
                  <a:lnTo>
                    <a:pt x="3039160" y="2463863"/>
                  </a:lnTo>
                  <a:lnTo>
                    <a:pt x="3009303" y="2422614"/>
                  </a:lnTo>
                  <a:lnTo>
                    <a:pt x="2994342" y="2375789"/>
                  </a:lnTo>
                  <a:lnTo>
                    <a:pt x="2994291" y="2327084"/>
                  </a:lnTo>
                  <a:lnTo>
                    <a:pt x="3009138" y="2280221"/>
                  </a:lnTo>
                  <a:lnTo>
                    <a:pt x="3038906" y="2238908"/>
                  </a:lnTo>
                  <a:lnTo>
                    <a:pt x="3080169" y="2209012"/>
                  </a:lnTo>
                  <a:lnTo>
                    <a:pt x="3127019" y="2194014"/>
                  </a:lnTo>
                  <a:lnTo>
                    <a:pt x="3175952" y="2194014"/>
                  </a:lnTo>
                  <a:lnTo>
                    <a:pt x="3222599" y="2208771"/>
                  </a:lnTo>
                  <a:lnTo>
                    <a:pt x="3263900" y="2238540"/>
                  </a:lnTo>
                  <a:lnTo>
                    <a:pt x="3293808" y="2279815"/>
                  </a:lnTo>
                  <a:lnTo>
                    <a:pt x="3308794" y="2326652"/>
                  </a:lnTo>
                  <a:lnTo>
                    <a:pt x="3308845" y="2375370"/>
                  </a:lnTo>
                  <a:lnTo>
                    <a:pt x="3308845" y="1953044"/>
                  </a:lnTo>
                  <a:lnTo>
                    <a:pt x="3237357" y="1963166"/>
                  </a:lnTo>
                  <a:lnTo>
                    <a:pt x="3191510" y="1973757"/>
                  </a:lnTo>
                  <a:lnTo>
                    <a:pt x="3146818" y="1987143"/>
                  </a:lnTo>
                  <a:lnTo>
                    <a:pt x="3103346" y="2003209"/>
                  </a:lnTo>
                  <a:lnTo>
                    <a:pt x="3061208" y="2021878"/>
                  </a:lnTo>
                  <a:lnTo>
                    <a:pt x="3020504" y="2043049"/>
                  </a:lnTo>
                  <a:lnTo>
                    <a:pt x="2981325" y="2066620"/>
                  </a:lnTo>
                  <a:lnTo>
                    <a:pt x="2943771" y="2092477"/>
                  </a:lnTo>
                  <a:lnTo>
                    <a:pt x="2907931" y="2120557"/>
                  </a:lnTo>
                  <a:lnTo>
                    <a:pt x="2873908" y="2150732"/>
                  </a:lnTo>
                  <a:lnTo>
                    <a:pt x="2841815" y="2182914"/>
                  </a:lnTo>
                  <a:lnTo>
                    <a:pt x="2811716" y="2217013"/>
                  </a:lnTo>
                  <a:lnTo>
                    <a:pt x="2783738" y="2252916"/>
                  </a:lnTo>
                  <a:lnTo>
                    <a:pt x="2757970" y="2290546"/>
                  </a:lnTo>
                  <a:lnTo>
                    <a:pt x="2734513" y="2329789"/>
                  </a:lnTo>
                  <a:lnTo>
                    <a:pt x="2713444" y="2370556"/>
                  </a:lnTo>
                  <a:lnTo>
                    <a:pt x="2694889" y="2412733"/>
                  </a:lnTo>
                  <a:lnTo>
                    <a:pt x="2678925" y="2456243"/>
                  </a:lnTo>
                  <a:lnTo>
                    <a:pt x="2665653" y="2500985"/>
                  </a:lnTo>
                  <a:lnTo>
                    <a:pt x="2655189" y="2546858"/>
                  </a:lnTo>
                  <a:lnTo>
                    <a:pt x="2647594" y="2593746"/>
                  </a:lnTo>
                  <a:lnTo>
                    <a:pt x="2642997" y="2641587"/>
                  </a:lnTo>
                  <a:lnTo>
                    <a:pt x="2641485" y="2690253"/>
                  </a:lnTo>
                  <a:lnTo>
                    <a:pt x="3381641" y="2689796"/>
                  </a:lnTo>
                  <a:lnTo>
                    <a:pt x="3382568" y="3429495"/>
                  </a:lnTo>
                  <a:lnTo>
                    <a:pt x="3431235" y="3427857"/>
                  </a:lnTo>
                  <a:lnTo>
                    <a:pt x="3479063" y="3423145"/>
                  </a:lnTo>
                  <a:lnTo>
                    <a:pt x="3525939" y="3415436"/>
                  </a:lnTo>
                  <a:lnTo>
                    <a:pt x="3571773" y="3404844"/>
                  </a:lnTo>
                  <a:lnTo>
                    <a:pt x="3616477" y="3391458"/>
                  </a:lnTo>
                  <a:lnTo>
                    <a:pt x="3659949" y="3375393"/>
                  </a:lnTo>
                  <a:lnTo>
                    <a:pt x="3702088" y="3356724"/>
                  </a:lnTo>
                  <a:lnTo>
                    <a:pt x="3742791" y="3335553"/>
                  </a:lnTo>
                  <a:lnTo>
                    <a:pt x="3781971" y="3311995"/>
                  </a:lnTo>
                  <a:lnTo>
                    <a:pt x="3819537" y="3286125"/>
                  </a:lnTo>
                  <a:lnTo>
                    <a:pt x="3855364" y="3258058"/>
                  </a:lnTo>
                  <a:lnTo>
                    <a:pt x="3889387" y="3227882"/>
                  </a:lnTo>
                  <a:lnTo>
                    <a:pt x="3921493" y="3195701"/>
                  </a:lnTo>
                  <a:lnTo>
                    <a:pt x="3951579" y="3161614"/>
                  </a:lnTo>
                  <a:lnTo>
                    <a:pt x="3979557" y="3125698"/>
                  </a:lnTo>
                  <a:lnTo>
                    <a:pt x="4005326" y="3088081"/>
                  </a:lnTo>
                  <a:lnTo>
                    <a:pt x="4028783" y="3048838"/>
                  </a:lnTo>
                  <a:lnTo>
                    <a:pt x="4049852" y="3008084"/>
                  </a:lnTo>
                  <a:lnTo>
                    <a:pt x="4068407" y="2965894"/>
                  </a:lnTo>
                  <a:lnTo>
                    <a:pt x="4084370" y="2922397"/>
                  </a:lnTo>
                  <a:lnTo>
                    <a:pt x="4097642" y="2877655"/>
                  </a:lnTo>
                  <a:lnTo>
                    <a:pt x="4108119" y="2831795"/>
                  </a:lnTo>
                  <a:lnTo>
                    <a:pt x="4115701" y="2784906"/>
                  </a:lnTo>
                  <a:lnTo>
                    <a:pt x="4120299" y="2737066"/>
                  </a:lnTo>
                  <a:lnTo>
                    <a:pt x="4121785" y="2689326"/>
                  </a:lnTo>
                  <a:lnTo>
                    <a:pt x="4121810" y="2688412"/>
                  </a:lnTo>
                  <a:close/>
                </a:path>
                <a:path w="6538594" h="5610225">
                  <a:moveTo>
                    <a:pt x="5925185" y="1816"/>
                  </a:moveTo>
                  <a:lnTo>
                    <a:pt x="5600624" y="1422"/>
                  </a:lnTo>
                  <a:lnTo>
                    <a:pt x="5600624" y="417576"/>
                  </a:lnTo>
                  <a:lnTo>
                    <a:pt x="5585790" y="463956"/>
                  </a:lnTo>
                  <a:lnTo>
                    <a:pt x="5556186" y="504825"/>
                  </a:lnTo>
                  <a:lnTo>
                    <a:pt x="5515254" y="534301"/>
                  </a:lnTo>
                  <a:lnTo>
                    <a:pt x="5468836" y="549008"/>
                  </a:lnTo>
                  <a:lnTo>
                    <a:pt x="5420601" y="548944"/>
                  </a:lnTo>
                  <a:lnTo>
                    <a:pt x="5374221" y="534123"/>
                  </a:lnTo>
                  <a:lnTo>
                    <a:pt x="5333377" y="504532"/>
                  </a:lnTo>
                  <a:lnTo>
                    <a:pt x="5303888" y="463600"/>
                  </a:lnTo>
                  <a:lnTo>
                    <a:pt x="5289308" y="417576"/>
                  </a:lnTo>
                  <a:lnTo>
                    <a:pt x="5289258" y="368960"/>
                  </a:lnTo>
                  <a:lnTo>
                    <a:pt x="5304079" y="322592"/>
                  </a:lnTo>
                  <a:lnTo>
                    <a:pt x="5333670" y="281736"/>
                  </a:lnTo>
                  <a:lnTo>
                    <a:pt x="5374589" y="252260"/>
                  </a:lnTo>
                  <a:lnTo>
                    <a:pt x="5420995" y="237540"/>
                  </a:lnTo>
                  <a:lnTo>
                    <a:pt x="5469217" y="237578"/>
                  </a:lnTo>
                  <a:lnTo>
                    <a:pt x="5515597" y="252399"/>
                  </a:lnTo>
                  <a:lnTo>
                    <a:pt x="5556453" y="281965"/>
                  </a:lnTo>
                  <a:lnTo>
                    <a:pt x="5585955" y="322910"/>
                  </a:lnTo>
                  <a:lnTo>
                    <a:pt x="5600560" y="368960"/>
                  </a:lnTo>
                  <a:lnTo>
                    <a:pt x="5600624" y="417576"/>
                  </a:lnTo>
                  <a:lnTo>
                    <a:pt x="5600624" y="1422"/>
                  </a:lnTo>
                  <a:lnTo>
                    <a:pt x="4460341" y="0"/>
                  </a:lnTo>
                  <a:lnTo>
                    <a:pt x="4458513" y="1464868"/>
                  </a:lnTo>
                  <a:lnTo>
                    <a:pt x="5190947" y="1465783"/>
                  </a:lnTo>
                  <a:lnTo>
                    <a:pt x="5191874" y="733323"/>
                  </a:lnTo>
                  <a:lnTo>
                    <a:pt x="5924258" y="734250"/>
                  </a:lnTo>
                  <a:lnTo>
                    <a:pt x="5924270" y="733323"/>
                  </a:lnTo>
                  <a:lnTo>
                    <a:pt x="5924499" y="549008"/>
                  </a:lnTo>
                  <a:lnTo>
                    <a:pt x="5924893" y="237540"/>
                  </a:lnTo>
                  <a:lnTo>
                    <a:pt x="5925185" y="1816"/>
                  </a:lnTo>
                  <a:close/>
                </a:path>
                <a:path w="6538594" h="5610225">
                  <a:moveTo>
                    <a:pt x="6538023" y="985126"/>
                  </a:moveTo>
                  <a:lnTo>
                    <a:pt x="6404940" y="1117917"/>
                  </a:lnTo>
                  <a:lnTo>
                    <a:pt x="6404686" y="1117663"/>
                  </a:lnTo>
                  <a:lnTo>
                    <a:pt x="6239497" y="952068"/>
                  </a:lnTo>
                  <a:lnTo>
                    <a:pt x="6073737" y="1117396"/>
                  </a:lnTo>
                  <a:lnTo>
                    <a:pt x="6073432" y="1117663"/>
                  </a:lnTo>
                  <a:lnTo>
                    <a:pt x="6073114" y="1117396"/>
                  </a:lnTo>
                  <a:lnTo>
                    <a:pt x="6072810" y="1117092"/>
                  </a:lnTo>
                  <a:lnTo>
                    <a:pt x="5907811" y="951649"/>
                  </a:lnTo>
                  <a:lnTo>
                    <a:pt x="5742000" y="1117092"/>
                  </a:lnTo>
                  <a:lnTo>
                    <a:pt x="5576671" y="951369"/>
                  </a:lnTo>
                  <a:lnTo>
                    <a:pt x="5444058" y="1083665"/>
                  </a:lnTo>
                  <a:lnTo>
                    <a:pt x="5741644" y="1382001"/>
                  </a:lnTo>
                  <a:lnTo>
                    <a:pt x="5907468" y="1216533"/>
                  </a:lnTo>
                  <a:lnTo>
                    <a:pt x="6072771" y="1382280"/>
                  </a:lnTo>
                  <a:lnTo>
                    <a:pt x="6073102" y="1381899"/>
                  </a:lnTo>
                  <a:lnTo>
                    <a:pt x="6073419" y="1382280"/>
                  </a:lnTo>
                  <a:lnTo>
                    <a:pt x="6073800" y="1381899"/>
                  </a:lnTo>
                  <a:lnTo>
                    <a:pt x="6239141" y="1216926"/>
                  </a:lnTo>
                  <a:lnTo>
                    <a:pt x="6404597" y="1382826"/>
                  </a:lnTo>
                  <a:lnTo>
                    <a:pt x="6538023" y="1249718"/>
                  </a:lnTo>
                  <a:lnTo>
                    <a:pt x="6538023" y="1216926"/>
                  </a:lnTo>
                  <a:lnTo>
                    <a:pt x="6538023" y="1216533"/>
                  </a:lnTo>
                  <a:lnTo>
                    <a:pt x="6538023" y="1117917"/>
                  </a:lnTo>
                  <a:lnTo>
                    <a:pt x="6538023" y="9851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6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61"/>
                  </a:lnTo>
                  <a:lnTo>
                    <a:pt x="8849073" y="11308561"/>
                  </a:lnTo>
                  <a:lnTo>
                    <a:pt x="20104099" y="5353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0009" y="1290146"/>
              <a:ext cx="668020" cy="803275"/>
            </a:xfrm>
            <a:custGeom>
              <a:avLst/>
              <a:gdLst/>
              <a:ahLst/>
              <a:cxnLst/>
              <a:rect l="l" t="t" r="r" b="b"/>
              <a:pathLst>
                <a:path w="668019" h="803275">
                  <a:moveTo>
                    <a:pt x="667549" y="0"/>
                  </a:moveTo>
                  <a:lnTo>
                    <a:pt x="0" y="0"/>
                  </a:lnTo>
                  <a:lnTo>
                    <a:pt x="0" y="642706"/>
                  </a:lnTo>
                  <a:lnTo>
                    <a:pt x="9912" y="691005"/>
                  </a:lnTo>
                  <a:lnTo>
                    <a:pt x="34623" y="723017"/>
                  </a:lnTo>
                  <a:lnTo>
                    <a:pt x="66588" y="740751"/>
                  </a:lnTo>
                  <a:lnTo>
                    <a:pt x="98266" y="746216"/>
                  </a:lnTo>
                  <a:lnTo>
                    <a:pt x="148195" y="743084"/>
                  </a:lnTo>
                  <a:lnTo>
                    <a:pt x="192788" y="737724"/>
                  </a:lnTo>
                  <a:lnTo>
                    <a:pt x="233789" y="736190"/>
                  </a:lnTo>
                  <a:lnTo>
                    <a:pt x="272945" y="744536"/>
                  </a:lnTo>
                  <a:lnTo>
                    <a:pt x="318204" y="772745"/>
                  </a:lnTo>
                  <a:lnTo>
                    <a:pt x="333780" y="803237"/>
                  </a:lnTo>
                  <a:lnTo>
                    <a:pt x="338739" y="788075"/>
                  </a:lnTo>
                  <a:lnTo>
                    <a:pt x="349237" y="772865"/>
                  </a:lnTo>
                  <a:lnTo>
                    <a:pt x="367212" y="758165"/>
                  </a:lnTo>
                  <a:lnTo>
                    <a:pt x="394603" y="744536"/>
                  </a:lnTo>
                  <a:lnTo>
                    <a:pt x="433759" y="736190"/>
                  </a:lnTo>
                  <a:lnTo>
                    <a:pt x="474760" y="737724"/>
                  </a:lnTo>
                  <a:lnTo>
                    <a:pt x="519352" y="743084"/>
                  </a:lnTo>
                  <a:lnTo>
                    <a:pt x="569280" y="746216"/>
                  </a:lnTo>
                  <a:lnTo>
                    <a:pt x="600957" y="740751"/>
                  </a:lnTo>
                  <a:lnTo>
                    <a:pt x="632923" y="723017"/>
                  </a:lnTo>
                  <a:lnTo>
                    <a:pt x="657635" y="691005"/>
                  </a:lnTo>
                  <a:lnTo>
                    <a:pt x="667549" y="642706"/>
                  </a:lnTo>
                  <a:lnTo>
                    <a:pt x="667549" y="0"/>
                  </a:lnTo>
                  <a:close/>
                </a:path>
              </a:pathLst>
            </a:custGeom>
            <a:solidFill>
              <a:srgbClr val="956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2584" y="1292892"/>
              <a:ext cx="662940" cy="792480"/>
            </a:xfrm>
            <a:custGeom>
              <a:avLst/>
              <a:gdLst/>
              <a:ahLst/>
              <a:cxnLst/>
              <a:rect l="l" t="t" r="r" b="b"/>
              <a:pathLst>
                <a:path w="662940" h="792480">
                  <a:moveTo>
                    <a:pt x="662396" y="0"/>
                  </a:moveTo>
                  <a:lnTo>
                    <a:pt x="0" y="0"/>
                  </a:lnTo>
                  <a:lnTo>
                    <a:pt x="0" y="639346"/>
                  </a:lnTo>
                  <a:lnTo>
                    <a:pt x="9710" y="686701"/>
                  </a:lnTo>
                  <a:lnTo>
                    <a:pt x="33919" y="718096"/>
                  </a:lnTo>
                  <a:lnTo>
                    <a:pt x="65239" y="735493"/>
                  </a:lnTo>
                  <a:lnTo>
                    <a:pt x="96286" y="740856"/>
                  </a:lnTo>
                  <a:lnTo>
                    <a:pt x="121910" y="739949"/>
                  </a:lnTo>
                  <a:lnTo>
                    <a:pt x="145989" y="737734"/>
                  </a:lnTo>
                  <a:lnTo>
                    <a:pt x="190378" y="732400"/>
                  </a:lnTo>
                  <a:lnTo>
                    <a:pt x="211382" y="730764"/>
                  </a:lnTo>
                  <a:lnTo>
                    <a:pt x="251553" y="733461"/>
                  </a:lnTo>
                  <a:lnTo>
                    <a:pt x="296373" y="751548"/>
                  </a:lnTo>
                  <a:lnTo>
                    <a:pt x="325002" y="778417"/>
                  </a:lnTo>
                  <a:lnTo>
                    <a:pt x="331204" y="792210"/>
                  </a:lnTo>
                  <a:lnTo>
                    <a:pt x="337400" y="778417"/>
                  </a:lnTo>
                  <a:lnTo>
                    <a:pt x="366024" y="751548"/>
                  </a:lnTo>
                  <a:lnTo>
                    <a:pt x="410843" y="733461"/>
                  </a:lnTo>
                  <a:lnTo>
                    <a:pt x="451014" y="730764"/>
                  </a:lnTo>
                  <a:lnTo>
                    <a:pt x="472018" y="732400"/>
                  </a:lnTo>
                  <a:lnTo>
                    <a:pt x="516409" y="737734"/>
                  </a:lnTo>
                  <a:lnTo>
                    <a:pt x="540489" y="739949"/>
                  </a:lnTo>
                  <a:lnTo>
                    <a:pt x="597158" y="735493"/>
                  </a:lnTo>
                  <a:lnTo>
                    <a:pt x="652686" y="686701"/>
                  </a:lnTo>
                  <a:lnTo>
                    <a:pt x="662396" y="639346"/>
                  </a:lnTo>
                  <a:lnTo>
                    <a:pt x="662396" y="0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6039" y="1626301"/>
              <a:ext cx="433070" cy="302260"/>
            </a:xfrm>
            <a:custGeom>
              <a:avLst/>
              <a:gdLst/>
              <a:ahLst/>
              <a:cxnLst/>
              <a:rect l="l" t="t" r="r" b="b"/>
              <a:pathLst>
                <a:path w="433069" h="302260">
                  <a:moveTo>
                    <a:pt x="210443" y="218440"/>
                  </a:moveTo>
                  <a:lnTo>
                    <a:pt x="138439" y="218440"/>
                  </a:lnTo>
                  <a:lnTo>
                    <a:pt x="138656" y="219710"/>
                  </a:lnTo>
                  <a:lnTo>
                    <a:pt x="139692" y="232410"/>
                  </a:lnTo>
                  <a:lnTo>
                    <a:pt x="140863" y="237490"/>
                  </a:lnTo>
                  <a:lnTo>
                    <a:pt x="144031" y="237490"/>
                  </a:lnTo>
                  <a:lnTo>
                    <a:pt x="145037" y="240030"/>
                  </a:lnTo>
                  <a:lnTo>
                    <a:pt x="142787" y="246380"/>
                  </a:lnTo>
                  <a:lnTo>
                    <a:pt x="147127" y="252730"/>
                  </a:lnTo>
                  <a:lnTo>
                    <a:pt x="148667" y="252730"/>
                  </a:lnTo>
                  <a:lnTo>
                    <a:pt x="149418" y="254000"/>
                  </a:lnTo>
                  <a:lnTo>
                    <a:pt x="149617" y="257810"/>
                  </a:lnTo>
                  <a:lnTo>
                    <a:pt x="149409" y="259080"/>
                  </a:lnTo>
                  <a:lnTo>
                    <a:pt x="147854" y="259080"/>
                  </a:lnTo>
                  <a:lnTo>
                    <a:pt x="147854" y="271780"/>
                  </a:lnTo>
                  <a:lnTo>
                    <a:pt x="141303" y="273050"/>
                  </a:lnTo>
                  <a:lnTo>
                    <a:pt x="128878" y="276860"/>
                  </a:lnTo>
                  <a:lnTo>
                    <a:pt x="121197" y="278130"/>
                  </a:lnTo>
                  <a:lnTo>
                    <a:pt x="116599" y="284480"/>
                  </a:lnTo>
                  <a:lnTo>
                    <a:pt x="116065" y="285750"/>
                  </a:lnTo>
                  <a:lnTo>
                    <a:pt x="114142" y="290830"/>
                  </a:lnTo>
                  <a:lnTo>
                    <a:pt x="118125" y="292100"/>
                  </a:lnTo>
                  <a:lnTo>
                    <a:pt x="117015" y="293370"/>
                  </a:lnTo>
                  <a:lnTo>
                    <a:pt x="116552" y="295910"/>
                  </a:lnTo>
                  <a:lnTo>
                    <a:pt x="119718" y="299720"/>
                  </a:lnTo>
                  <a:lnTo>
                    <a:pt x="124601" y="299720"/>
                  </a:lnTo>
                  <a:lnTo>
                    <a:pt x="125730" y="302260"/>
                  </a:lnTo>
                  <a:lnTo>
                    <a:pt x="129820" y="302260"/>
                  </a:lnTo>
                  <a:lnTo>
                    <a:pt x="142365" y="298450"/>
                  </a:lnTo>
                  <a:lnTo>
                    <a:pt x="167890" y="293370"/>
                  </a:lnTo>
                  <a:lnTo>
                    <a:pt x="188442" y="293370"/>
                  </a:lnTo>
                  <a:lnTo>
                    <a:pt x="190022" y="285750"/>
                  </a:lnTo>
                  <a:lnTo>
                    <a:pt x="191108" y="276860"/>
                  </a:lnTo>
                  <a:lnTo>
                    <a:pt x="191378" y="273050"/>
                  </a:lnTo>
                  <a:lnTo>
                    <a:pt x="192512" y="273050"/>
                  </a:lnTo>
                  <a:lnTo>
                    <a:pt x="192512" y="271780"/>
                  </a:lnTo>
                  <a:lnTo>
                    <a:pt x="193391" y="271780"/>
                  </a:lnTo>
                  <a:lnTo>
                    <a:pt x="194308" y="270510"/>
                  </a:lnTo>
                  <a:lnTo>
                    <a:pt x="200666" y="266700"/>
                  </a:lnTo>
                  <a:lnTo>
                    <a:pt x="199947" y="260350"/>
                  </a:lnTo>
                  <a:lnTo>
                    <a:pt x="199995" y="250190"/>
                  </a:lnTo>
                  <a:lnTo>
                    <a:pt x="200708" y="248920"/>
                  </a:lnTo>
                  <a:lnTo>
                    <a:pt x="206243" y="242570"/>
                  </a:lnTo>
                  <a:lnTo>
                    <a:pt x="206869" y="223520"/>
                  </a:lnTo>
                  <a:lnTo>
                    <a:pt x="210526" y="223520"/>
                  </a:lnTo>
                  <a:lnTo>
                    <a:pt x="210443" y="218440"/>
                  </a:lnTo>
                  <a:close/>
                </a:path>
                <a:path w="433069" h="302260">
                  <a:moveTo>
                    <a:pt x="420422" y="246380"/>
                  </a:moveTo>
                  <a:lnTo>
                    <a:pt x="361812" y="246380"/>
                  </a:lnTo>
                  <a:lnTo>
                    <a:pt x="365848" y="250190"/>
                  </a:lnTo>
                  <a:lnTo>
                    <a:pt x="369416" y="259080"/>
                  </a:lnTo>
                  <a:lnTo>
                    <a:pt x="370092" y="262890"/>
                  </a:lnTo>
                  <a:lnTo>
                    <a:pt x="370071" y="264160"/>
                  </a:lnTo>
                  <a:lnTo>
                    <a:pt x="369330" y="265430"/>
                  </a:lnTo>
                  <a:lnTo>
                    <a:pt x="367534" y="270510"/>
                  </a:lnTo>
                  <a:lnTo>
                    <a:pt x="359235" y="274320"/>
                  </a:lnTo>
                  <a:lnTo>
                    <a:pt x="353631" y="278130"/>
                  </a:lnTo>
                  <a:lnTo>
                    <a:pt x="351007" y="279400"/>
                  </a:lnTo>
                  <a:lnTo>
                    <a:pt x="343652" y="287020"/>
                  </a:lnTo>
                  <a:lnTo>
                    <a:pt x="341115" y="292100"/>
                  </a:lnTo>
                  <a:lnTo>
                    <a:pt x="343269" y="295910"/>
                  </a:lnTo>
                  <a:lnTo>
                    <a:pt x="351799" y="300990"/>
                  </a:lnTo>
                  <a:lnTo>
                    <a:pt x="365192" y="302260"/>
                  </a:lnTo>
                  <a:lnTo>
                    <a:pt x="378936" y="300990"/>
                  </a:lnTo>
                  <a:lnTo>
                    <a:pt x="388519" y="298450"/>
                  </a:lnTo>
                  <a:lnTo>
                    <a:pt x="397396" y="290830"/>
                  </a:lnTo>
                  <a:lnTo>
                    <a:pt x="406735" y="284480"/>
                  </a:lnTo>
                  <a:lnTo>
                    <a:pt x="416056" y="276860"/>
                  </a:lnTo>
                  <a:lnTo>
                    <a:pt x="424878" y="270510"/>
                  </a:lnTo>
                  <a:lnTo>
                    <a:pt x="425786" y="269240"/>
                  </a:lnTo>
                  <a:lnTo>
                    <a:pt x="426083" y="267970"/>
                  </a:lnTo>
                  <a:lnTo>
                    <a:pt x="426211" y="260350"/>
                  </a:lnTo>
                  <a:lnTo>
                    <a:pt x="423912" y="252730"/>
                  </a:lnTo>
                  <a:lnTo>
                    <a:pt x="420422" y="246380"/>
                  </a:lnTo>
                  <a:close/>
                </a:path>
                <a:path w="433069" h="302260">
                  <a:moveTo>
                    <a:pt x="321734" y="238760"/>
                  </a:moveTo>
                  <a:lnTo>
                    <a:pt x="276430" y="238760"/>
                  </a:lnTo>
                  <a:lnTo>
                    <a:pt x="276621" y="240030"/>
                  </a:lnTo>
                  <a:lnTo>
                    <a:pt x="276747" y="242570"/>
                  </a:lnTo>
                  <a:lnTo>
                    <a:pt x="277089" y="245110"/>
                  </a:lnTo>
                  <a:lnTo>
                    <a:pt x="277585" y="247650"/>
                  </a:lnTo>
                  <a:lnTo>
                    <a:pt x="278813" y="250190"/>
                  </a:lnTo>
                  <a:lnTo>
                    <a:pt x="279386" y="251460"/>
                  </a:lnTo>
                  <a:lnTo>
                    <a:pt x="279923" y="252730"/>
                  </a:lnTo>
                  <a:lnTo>
                    <a:pt x="280066" y="254000"/>
                  </a:lnTo>
                  <a:lnTo>
                    <a:pt x="278582" y="259080"/>
                  </a:lnTo>
                  <a:lnTo>
                    <a:pt x="269384" y="264160"/>
                  </a:lnTo>
                  <a:lnTo>
                    <a:pt x="265655" y="265430"/>
                  </a:lnTo>
                  <a:lnTo>
                    <a:pt x="258642" y="269240"/>
                  </a:lnTo>
                  <a:lnTo>
                    <a:pt x="250825" y="273050"/>
                  </a:lnTo>
                  <a:lnTo>
                    <a:pt x="244519" y="278130"/>
                  </a:lnTo>
                  <a:lnTo>
                    <a:pt x="242038" y="284480"/>
                  </a:lnTo>
                  <a:lnTo>
                    <a:pt x="242071" y="285750"/>
                  </a:lnTo>
                  <a:lnTo>
                    <a:pt x="246638" y="292100"/>
                  </a:lnTo>
                  <a:lnTo>
                    <a:pt x="255689" y="295910"/>
                  </a:lnTo>
                  <a:lnTo>
                    <a:pt x="265565" y="297180"/>
                  </a:lnTo>
                  <a:lnTo>
                    <a:pt x="272607" y="297180"/>
                  </a:lnTo>
                  <a:lnTo>
                    <a:pt x="313760" y="283210"/>
                  </a:lnTo>
                  <a:lnTo>
                    <a:pt x="324987" y="255270"/>
                  </a:lnTo>
                  <a:lnTo>
                    <a:pt x="323065" y="243840"/>
                  </a:lnTo>
                  <a:lnTo>
                    <a:pt x="321734" y="238760"/>
                  </a:lnTo>
                  <a:close/>
                </a:path>
                <a:path w="433069" h="302260">
                  <a:moveTo>
                    <a:pt x="188442" y="293370"/>
                  </a:moveTo>
                  <a:lnTo>
                    <a:pt x="181055" y="293370"/>
                  </a:lnTo>
                  <a:lnTo>
                    <a:pt x="188179" y="294640"/>
                  </a:lnTo>
                  <a:lnTo>
                    <a:pt x="188442" y="293370"/>
                  </a:lnTo>
                  <a:close/>
                </a:path>
                <a:path w="433069" h="302260">
                  <a:moveTo>
                    <a:pt x="418075" y="224790"/>
                  </a:moveTo>
                  <a:lnTo>
                    <a:pt x="340013" y="224790"/>
                  </a:lnTo>
                  <a:lnTo>
                    <a:pt x="342119" y="233680"/>
                  </a:lnTo>
                  <a:lnTo>
                    <a:pt x="345323" y="242570"/>
                  </a:lnTo>
                  <a:lnTo>
                    <a:pt x="349371" y="251460"/>
                  </a:lnTo>
                  <a:lnTo>
                    <a:pt x="354008" y="257810"/>
                  </a:lnTo>
                  <a:lnTo>
                    <a:pt x="359427" y="261620"/>
                  </a:lnTo>
                  <a:lnTo>
                    <a:pt x="361812" y="246380"/>
                  </a:lnTo>
                  <a:lnTo>
                    <a:pt x="420422" y="246380"/>
                  </a:lnTo>
                  <a:lnTo>
                    <a:pt x="416977" y="238760"/>
                  </a:lnTo>
                  <a:lnTo>
                    <a:pt x="415374" y="236220"/>
                  </a:lnTo>
                  <a:lnTo>
                    <a:pt x="413309" y="232410"/>
                  </a:lnTo>
                  <a:lnTo>
                    <a:pt x="412018" y="227330"/>
                  </a:lnTo>
                  <a:lnTo>
                    <a:pt x="417755" y="227330"/>
                  </a:lnTo>
                  <a:lnTo>
                    <a:pt x="418075" y="224790"/>
                  </a:lnTo>
                  <a:close/>
                </a:path>
                <a:path w="433069" h="302260">
                  <a:moveTo>
                    <a:pt x="123797" y="199390"/>
                  </a:moveTo>
                  <a:lnTo>
                    <a:pt x="44646" y="199390"/>
                  </a:lnTo>
                  <a:lnTo>
                    <a:pt x="42972" y="201930"/>
                  </a:lnTo>
                  <a:lnTo>
                    <a:pt x="41598" y="203200"/>
                  </a:lnTo>
                  <a:lnTo>
                    <a:pt x="40515" y="205740"/>
                  </a:lnTo>
                  <a:lnTo>
                    <a:pt x="38986" y="210820"/>
                  </a:lnTo>
                  <a:lnTo>
                    <a:pt x="35839" y="214630"/>
                  </a:lnTo>
                  <a:lnTo>
                    <a:pt x="32388" y="222250"/>
                  </a:lnTo>
                  <a:lnTo>
                    <a:pt x="31403" y="224790"/>
                  </a:lnTo>
                  <a:lnTo>
                    <a:pt x="30767" y="227330"/>
                  </a:lnTo>
                  <a:lnTo>
                    <a:pt x="30384" y="228600"/>
                  </a:lnTo>
                  <a:lnTo>
                    <a:pt x="29927" y="231140"/>
                  </a:lnTo>
                  <a:lnTo>
                    <a:pt x="29568" y="232410"/>
                  </a:lnTo>
                  <a:lnTo>
                    <a:pt x="28491" y="232410"/>
                  </a:lnTo>
                  <a:lnTo>
                    <a:pt x="27485" y="237490"/>
                  </a:lnTo>
                  <a:lnTo>
                    <a:pt x="42236" y="256540"/>
                  </a:lnTo>
                  <a:lnTo>
                    <a:pt x="50288" y="255270"/>
                  </a:lnTo>
                  <a:lnTo>
                    <a:pt x="52624" y="255270"/>
                  </a:lnTo>
                  <a:lnTo>
                    <a:pt x="55391" y="254000"/>
                  </a:lnTo>
                  <a:lnTo>
                    <a:pt x="58727" y="250190"/>
                  </a:lnTo>
                  <a:lnTo>
                    <a:pt x="58925" y="248920"/>
                  </a:lnTo>
                  <a:lnTo>
                    <a:pt x="60504" y="245110"/>
                  </a:lnTo>
                  <a:lnTo>
                    <a:pt x="62914" y="238760"/>
                  </a:lnTo>
                  <a:lnTo>
                    <a:pt x="67190" y="234950"/>
                  </a:lnTo>
                  <a:lnTo>
                    <a:pt x="71660" y="228600"/>
                  </a:lnTo>
                  <a:lnTo>
                    <a:pt x="74550" y="222250"/>
                  </a:lnTo>
                  <a:lnTo>
                    <a:pt x="75188" y="220980"/>
                  </a:lnTo>
                  <a:lnTo>
                    <a:pt x="82916" y="220980"/>
                  </a:lnTo>
                  <a:lnTo>
                    <a:pt x="91371" y="213360"/>
                  </a:lnTo>
                  <a:lnTo>
                    <a:pt x="116825" y="213360"/>
                  </a:lnTo>
                  <a:lnTo>
                    <a:pt x="118377" y="212090"/>
                  </a:lnTo>
                  <a:lnTo>
                    <a:pt x="121585" y="207010"/>
                  </a:lnTo>
                  <a:lnTo>
                    <a:pt x="123598" y="201930"/>
                  </a:lnTo>
                  <a:lnTo>
                    <a:pt x="123797" y="199390"/>
                  </a:lnTo>
                  <a:close/>
                </a:path>
                <a:path w="433069" h="302260">
                  <a:moveTo>
                    <a:pt x="414267" y="200660"/>
                  </a:moveTo>
                  <a:lnTo>
                    <a:pt x="254955" y="200660"/>
                  </a:lnTo>
                  <a:lnTo>
                    <a:pt x="256982" y="207010"/>
                  </a:lnTo>
                  <a:lnTo>
                    <a:pt x="260622" y="208280"/>
                  </a:lnTo>
                  <a:lnTo>
                    <a:pt x="260494" y="210820"/>
                  </a:lnTo>
                  <a:lnTo>
                    <a:pt x="260797" y="213360"/>
                  </a:lnTo>
                  <a:lnTo>
                    <a:pt x="262809" y="218440"/>
                  </a:lnTo>
                  <a:lnTo>
                    <a:pt x="264020" y="222250"/>
                  </a:lnTo>
                  <a:lnTo>
                    <a:pt x="267362" y="231140"/>
                  </a:lnTo>
                  <a:lnTo>
                    <a:pt x="269300" y="234950"/>
                  </a:lnTo>
                  <a:lnTo>
                    <a:pt x="270850" y="238760"/>
                  </a:lnTo>
                  <a:lnTo>
                    <a:pt x="272711" y="240030"/>
                  </a:lnTo>
                  <a:lnTo>
                    <a:pt x="275614" y="238760"/>
                  </a:lnTo>
                  <a:lnTo>
                    <a:pt x="321734" y="238760"/>
                  </a:lnTo>
                  <a:lnTo>
                    <a:pt x="320735" y="234950"/>
                  </a:lnTo>
                  <a:lnTo>
                    <a:pt x="320975" y="233680"/>
                  </a:lnTo>
                  <a:lnTo>
                    <a:pt x="321501" y="231140"/>
                  </a:lnTo>
                  <a:lnTo>
                    <a:pt x="322305" y="228600"/>
                  </a:lnTo>
                  <a:lnTo>
                    <a:pt x="322819" y="224790"/>
                  </a:lnTo>
                  <a:lnTo>
                    <a:pt x="321718" y="222250"/>
                  </a:lnTo>
                  <a:lnTo>
                    <a:pt x="326202" y="222250"/>
                  </a:lnTo>
                  <a:lnTo>
                    <a:pt x="325923" y="217170"/>
                  </a:lnTo>
                  <a:lnTo>
                    <a:pt x="325853" y="212090"/>
                  </a:lnTo>
                  <a:lnTo>
                    <a:pt x="418287" y="212090"/>
                  </a:lnTo>
                  <a:lnTo>
                    <a:pt x="417680" y="209550"/>
                  </a:lnTo>
                  <a:lnTo>
                    <a:pt x="414267" y="200660"/>
                  </a:lnTo>
                  <a:close/>
                </a:path>
                <a:path w="433069" h="302260">
                  <a:moveTo>
                    <a:pt x="418287" y="212090"/>
                  </a:moveTo>
                  <a:lnTo>
                    <a:pt x="325853" y="212090"/>
                  </a:lnTo>
                  <a:lnTo>
                    <a:pt x="326600" y="213360"/>
                  </a:lnTo>
                  <a:lnTo>
                    <a:pt x="328660" y="218440"/>
                  </a:lnTo>
                  <a:lnTo>
                    <a:pt x="329681" y="219710"/>
                  </a:lnTo>
                  <a:lnTo>
                    <a:pt x="330740" y="222250"/>
                  </a:lnTo>
                  <a:lnTo>
                    <a:pt x="332627" y="226060"/>
                  </a:lnTo>
                  <a:lnTo>
                    <a:pt x="335002" y="229870"/>
                  </a:lnTo>
                  <a:lnTo>
                    <a:pt x="337564" y="229870"/>
                  </a:lnTo>
                  <a:lnTo>
                    <a:pt x="340013" y="224790"/>
                  </a:lnTo>
                  <a:lnTo>
                    <a:pt x="418075" y="224790"/>
                  </a:lnTo>
                  <a:lnTo>
                    <a:pt x="419197" y="215900"/>
                  </a:lnTo>
                  <a:lnTo>
                    <a:pt x="418287" y="212090"/>
                  </a:lnTo>
                  <a:close/>
                </a:path>
                <a:path w="433069" h="302260">
                  <a:moveTo>
                    <a:pt x="417755" y="227330"/>
                  </a:moveTo>
                  <a:lnTo>
                    <a:pt x="412018" y="227330"/>
                  </a:lnTo>
                  <a:lnTo>
                    <a:pt x="417434" y="229870"/>
                  </a:lnTo>
                  <a:lnTo>
                    <a:pt x="417755" y="227330"/>
                  </a:lnTo>
                  <a:close/>
                </a:path>
                <a:path w="433069" h="302260">
                  <a:moveTo>
                    <a:pt x="210526" y="223520"/>
                  </a:moveTo>
                  <a:lnTo>
                    <a:pt x="206869" y="223520"/>
                  </a:lnTo>
                  <a:lnTo>
                    <a:pt x="210567" y="226060"/>
                  </a:lnTo>
                  <a:lnTo>
                    <a:pt x="210526" y="223520"/>
                  </a:lnTo>
                  <a:close/>
                </a:path>
                <a:path w="433069" h="302260">
                  <a:moveTo>
                    <a:pt x="82916" y="220980"/>
                  </a:moveTo>
                  <a:lnTo>
                    <a:pt x="75188" y="220980"/>
                  </a:lnTo>
                  <a:lnTo>
                    <a:pt x="75556" y="222250"/>
                  </a:lnTo>
                  <a:lnTo>
                    <a:pt x="76129" y="222250"/>
                  </a:lnTo>
                  <a:lnTo>
                    <a:pt x="78491" y="223520"/>
                  </a:lnTo>
                  <a:lnTo>
                    <a:pt x="80208" y="223520"/>
                  </a:lnTo>
                  <a:lnTo>
                    <a:pt x="81507" y="222250"/>
                  </a:lnTo>
                  <a:lnTo>
                    <a:pt x="82916" y="220980"/>
                  </a:lnTo>
                  <a:close/>
                </a:path>
                <a:path w="433069" h="302260">
                  <a:moveTo>
                    <a:pt x="116825" y="213360"/>
                  </a:moveTo>
                  <a:lnTo>
                    <a:pt x="91371" y="213360"/>
                  </a:lnTo>
                  <a:lnTo>
                    <a:pt x="90345" y="218440"/>
                  </a:lnTo>
                  <a:lnTo>
                    <a:pt x="94781" y="219710"/>
                  </a:lnTo>
                  <a:lnTo>
                    <a:pt x="101318" y="218440"/>
                  </a:lnTo>
                  <a:lnTo>
                    <a:pt x="106594" y="215900"/>
                  </a:lnTo>
                  <a:lnTo>
                    <a:pt x="114372" y="215900"/>
                  </a:lnTo>
                  <a:lnTo>
                    <a:pt x="116825" y="213360"/>
                  </a:lnTo>
                  <a:close/>
                </a:path>
                <a:path w="433069" h="302260">
                  <a:moveTo>
                    <a:pt x="429457" y="129540"/>
                  </a:moveTo>
                  <a:lnTo>
                    <a:pt x="97930" y="129540"/>
                  </a:lnTo>
                  <a:lnTo>
                    <a:pt x="98081" y="130810"/>
                  </a:lnTo>
                  <a:lnTo>
                    <a:pt x="97512" y="133350"/>
                  </a:lnTo>
                  <a:lnTo>
                    <a:pt x="97010" y="137160"/>
                  </a:lnTo>
                  <a:lnTo>
                    <a:pt x="96781" y="140970"/>
                  </a:lnTo>
                  <a:lnTo>
                    <a:pt x="99366" y="148590"/>
                  </a:lnTo>
                  <a:lnTo>
                    <a:pt x="93691" y="153670"/>
                  </a:lnTo>
                  <a:lnTo>
                    <a:pt x="89295" y="154940"/>
                  </a:lnTo>
                  <a:lnTo>
                    <a:pt x="85496" y="157480"/>
                  </a:lnTo>
                  <a:lnTo>
                    <a:pt x="82609" y="160020"/>
                  </a:lnTo>
                  <a:lnTo>
                    <a:pt x="78451" y="162560"/>
                  </a:lnTo>
                  <a:lnTo>
                    <a:pt x="71478" y="165100"/>
                  </a:lnTo>
                  <a:lnTo>
                    <a:pt x="67555" y="167640"/>
                  </a:lnTo>
                  <a:lnTo>
                    <a:pt x="64479" y="170180"/>
                  </a:lnTo>
                  <a:lnTo>
                    <a:pt x="56806" y="173990"/>
                  </a:lnTo>
                  <a:lnTo>
                    <a:pt x="53544" y="180340"/>
                  </a:lnTo>
                  <a:lnTo>
                    <a:pt x="48633" y="190500"/>
                  </a:lnTo>
                  <a:lnTo>
                    <a:pt x="47264" y="193040"/>
                  </a:lnTo>
                  <a:lnTo>
                    <a:pt x="44459" y="196850"/>
                  </a:lnTo>
                  <a:lnTo>
                    <a:pt x="44800" y="199390"/>
                  </a:lnTo>
                  <a:lnTo>
                    <a:pt x="123797" y="199390"/>
                  </a:lnTo>
                  <a:lnTo>
                    <a:pt x="124984" y="200660"/>
                  </a:lnTo>
                  <a:lnTo>
                    <a:pt x="127484" y="207010"/>
                  </a:lnTo>
                  <a:lnTo>
                    <a:pt x="129030" y="212090"/>
                  </a:lnTo>
                  <a:lnTo>
                    <a:pt x="130108" y="215900"/>
                  </a:lnTo>
                  <a:lnTo>
                    <a:pt x="132790" y="218440"/>
                  </a:lnTo>
                  <a:lnTo>
                    <a:pt x="135246" y="219710"/>
                  </a:lnTo>
                  <a:lnTo>
                    <a:pt x="138085" y="218440"/>
                  </a:lnTo>
                  <a:lnTo>
                    <a:pt x="210443" y="218440"/>
                  </a:lnTo>
                  <a:lnTo>
                    <a:pt x="210402" y="215900"/>
                  </a:lnTo>
                  <a:lnTo>
                    <a:pt x="210217" y="214630"/>
                  </a:lnTo>
                  <a:lnTo>
                    <a:pt x="209929" y="212090"/>
                  </a:lnTo>
                  <a:lnTo>
                    <a:pt x="213225" y="212090"/>
                  </a:lnTo>
                  <a:lnTo>
                    <a:pt x="213672" y="208280"/>
                  </a:lnTo>
                  <a:lnTo>
                    <a:pt x="213560" y="205740"/>
                  </a:lnTo>
                  <a:lnTo>
                    <a:pt x="214390" y="205740"/>
                  </a:lnTo>
                  <a:lnTo>
                    <a:pt x="218468" y="200660"/>
                  </a:lnTo>
                  <a:lnTo>
                    <a:pt x="414267" y="200660"/>
                  </a:lnTo>
                  <a:lnTo>
                    <a:pt x="413780" y="199390"/>
                  </a:lnTo>
                  <a:lnTo>
                    <a:pt x="412599" y="195580"/>
                  </a:lnTo>
                  <a:lnTo>
                    <a:pt x="411759" y="191770"/>
                  </a:lnTo>
                  <a:lnTo>
                    <a:pt x="418983" y="191770"/>
                  </a:lnTo>
                  <a:lnTo>
                    <a:pt x="420794" y="187960"/>
                  </a:lnTo>
                  <a:lnTo>
                    <a:pt x="421215" y="185420"/>
                  </a:lnTo>
                  <a:lnTo>
                    <a:pt x="420752" y="179070"/>
                  </a:lnTo>
                  <a:lnTo>
                    <a:pt x="419735" y="175260"/>
                  </a:lnTo>
                  <a:lnTo>
                    <a:pt x="419309" y="168910"/>
                  </a:lnTo>
                  <a:lnTo>
                    <a:pt x="420408" y="165100"/>
                  </a:lnTo>
                  <a:lnTo>
                    <a:pt x="426507" y="154940"/>
                  </a:lnTo>
                  <a:lnTo>
                    <a:pt x="423488" y="148590"/>
                  </a:lnTo>
                  <a:lnTo>
                    <a:pt x="419309" y="143510"/>
                  </a:lnTo>
                  <a:lnTo>
                    <a:pt x="432431" y="143510"/>
                  </a:lnTo>
                  <a:lnTo>
                    <a:pt x="431883" y="140970"/>
                  </a:lnTo>
                  <a:lnTo>
                    <a:pt x="429761" y="130810"/>
                  </a:lnTo>
                  <a:lnTo>
                    <a:pt x="429457" y="129540"/>
                  </a:lnTo>
                  <a:close/>
                </a:path>
                <a:path w="433069" h="302260">
                  <a:moveTo>
                    <a:pt x="114372" y="215900"/>
                  </a:moveTo>
                  <a:lnTo>
                    <a:pt x="107039" y="215900"/>
                  </a:lnTo>
                  <a:lnTo>
                    <a:pt x="110162" y="218440"/>
                  </a:lnTo>
                  <a:lnTo>
                    <a:pt x="113145" y="217170"/>
                  </a:lnTo>
                  <a:lnTo>
                    <a:pt x="114372" y="215900"/>
                  </a:lnTo>
                  <a:close/>
                </a:path>
                <a:path w="433069" h="302260">
                  <a:moveTo>
                    <a:pt x="213225" y="212090"/>
                  </a:moveTo>
                  <a:lnTo>
                    <a:pt x="209929" y="212090"/>
                  </a:lnTo>
                  <a:lnTo>
                    <a:pt x="213076" y="213360"/>
                  </a:lnTo>
                  <a:lnTo>
                    <a:pt x="213225" y="212090"/>
                  </a:lnTo>
                  <a:close/>
                </a:path>
                <a:path w="433069" h="302260">
                  <a:moveTo>
                    <a:pt x="254955" y="200660"/>
                  </a:moveTo>
                  <a:lnTo>
                    <a:pt x="218468" y="200660"/>
                  </a:lnTo>
                  <a:lnTo>
                    <a:pt x="220175" y="205740"/>
                  </a:lnTo>
                  <a:lnTo>
                    <a:pt x="224229" y="208280"/>
                  </a:lnTo>
                  <a:lnTo>
                    <a:pt x="227254" y="207010"/>
                  </a:lnTo>
                  <a:lnTo>
                    <a:pt x="231825" y="205740"/>
                  </a:lnTo>
                  <a:lnTo>
                    <a:pt x="240430" y="205740"/>
                  </a:lnTo>
                  <a:lnTo>
                    <a:pt x="241113" y="204470"/>
                  </a:lnTo>
                  <a:lnTo>
                    <a:pt x="242148" y="201930"/>
                  </a:lnTo>
                  <a:lnTo>
                    <a:pt x="254636" y="201930"/>
                  </a:lnTo>
                  <a:lnTo>
                    <a:pt x="254955" y="200660"/>
                  </a:lnTo>
                  <a:close/>
                </a:path>
                <a:path w="433069" h="302260">
                  <a:moveTo>
                    <a:pt x="240430" y="205740"/>
                  </a:moveTo>
                  <a:lnTo>
                    <a:pt x="233870" y="205740"/>
                  </a:lnTo>
                  <a:lnTo>
                    <a:pt x="239747" y="207010"/>
                  </a:lnTo>
                  <a:lnTo>
                    <a:pt x="240430" y="205740"/>
                  </a:lnTo>
                  <a:close/>
                </a:path>
                <a:path w="433069" h="302260">
                  <a:moveTo>
                    <a:pt x="254636" y="201930"/>
                  </a:moveTo>
                  <a:lnTo>
                    <a:pt x="242148" y="201930"/>
                  </a:lnTo>
                  <a:lnTo>
                    <a:pt x="243970" y="203200"/>
                  </a:lnTo>
                  <a:lnTo>
                    <a:pt x="245295" y="204470"/>
                  </a:lnTo>
                  <a:lnTo>
                    <a:pt x="248390" y="205740"/>
                  </a:lnTo>
                  <a:lnTo>
                    <a:pt x="249005" y="207010"/>
                  </a:lnTo>
                  <a:lnTo>
                    <a:pt x="253193" y="205740"/>
                  </a:lnTo>
                  <a:lnTo>
                    <a:pt x="254318" y="203200"/>
                  </a:lnTo>
                  <a:lnTo>
                    <a:pt x="254636" y="201930"/>
                  </a:lnTo>
                  <a:close/>
                </a:path>
                <a:path w="433069" h="302260">
                  <a:moveTo>
                    <a:pt x="418983" y="191770"/>
                  </a:moveTo>
                  <a:lnTo>
                    <a:pt x="411759" y="191770"/>
                  </a:lnTo>
                  <a:lnTo>
                    <a:pt x="413175" y="193040"/>
                  </a:lnTo>
                  <a:lnTo>
                    <a:pt x="414754" y="194310"/>
                  </a:lnTo>
                  <a:lnTo>
                    <a:pt x="417974" y="193040"/>
                  </a:lnTo>
                  <a:lnTo>
                    <a:pt x="418983" y="191770"/>
                  </a:lnTo>
                  <a:close/>
                </a:path>
                <a:path w="433069" h="302260">
                  <a:moveTo>
                    <a:pt x="432431" y="143510"/>
                  </a:moveTo>
                  <a:lnTo>
                    <a:pt x="419987" y="143510"/>
                  </a:lnTo>
                  <a:lnTo>
                    <a:pt x="420705" y="144780"/>
                  </a:lnTo>
                  <a:lnTo>
                    <a:pt x="423584" y="146050"/>
                  </a:lnTo>
                  <a:lnTo>
                    <a:pt x="432978" y="146050"/>
                  </a:lnTo>
                  <a:lnTo>
                    <a:pt x="432431" y="143510"/>
                  </a:lnTo>
                  <a:close/>
                </a:path>
                <a:path w="433069" h="302260">
                  <a:moveTo>
                    <a:pt x="427940" y="123190"/>
                  </a:moveTo>
                  <a:lnTo>
                    <a:pt x="84731" y="123190"/>
                  </a:lnTo>
                  <a:lnTo>
                    <a:pt x="85823" y="125730"/>
                  </a:lnTo>
                  <a:lnTo>
                    <a:pt x="86336" y="129540"/>
                  </a:lnTo>
                  <a:lnTo>
                    <a:pt x="91976" y="132080"/>
                  </a:lnTo>
                  <a:lnTo>
                    <a:pt x="95241" y="130810"/>
                  </a:lnTo>
                  <a:lnTo>
                    <a:pt x="97930" y="129540"/>
                  </a:lnTo>
                  <a:lnTo>
                    <a:pt x="429457" y="129540"/>
                  </a:lnTo>
                  <a:lnTo>
                    <a:pt x="427940" y="123190"/>
                  </a:lnTo>
                  <a:close/>
                </a:path>
                <a:path w="433069" h="302260">
                  <a:moveTo>
                    <a:pt x="427333" y="120650"/>
                  </a:moveTo>
                  <a:lnTo>
                    <a:pt x="63648" y="120650"/>
                  </a:lnTo>
                  <a:lnTo>
                    <a:pt x="64088" y="123190"/>
                  </a:lnTo>
                  <a:lnTo>
                    <a:pt x="64610" y="124460"/>
                  </a:lnTo>
                  <a:lnTo>
                    <a:pt x="67663" y="128270"/>
                  </a:lnTo>
                  <a:lnTo>
                    <a:pt x="72594" y="127000"/>
                  </a:lnTo>
                  <a:lnTo>
                    <a:pt x="73942" y="125730"/>
                  </a:lnTo>
                  <a:lnTo>
                    <a:pt x="74829" y="123190"/>
                  </a:lnTo>
                  <a:lnTo>
                    <a:pt x="427940" y="123190"/>
                  </a:lnTo>
                  <a:lnTo>
                    <a:pt x="427333" y="120650"/>
                  </a:lnTo>
                  <a:close/>
                </a:path>
                <a:path w="433069" h="302260">
                  <a:moveTo>
                    <a:pt x="84731" y="123190"/>
                  </a:moveTo>
                  <a:lnTo>
                    <a:pt x="74829" y="123190"/>
                  </a:lnTo>
                  <a:lnTo>
                    <a:pt x="75123" y="124460"/>
                  </a:lnTo>
                  <a:lnTo>
                    <a:pt x="75628" y="124460"/>
                  </a:lnTo>
                  <a:lnTo>
                    <a:pt x="78762" y="127000"/>
                  </a:lnTo>
                  <a:lnTo>
                    <a:pt x="81148" y="125730"/>
                  </a:lnTo>
                  <a:lnTo>
                    <a:pt x="83629" y="124460"/>
                  </a:lnTo>
                  <a:lnTo>
                    <a:pt x="84731" y="123190"/>
                  </a:lnTo>
                  <a:close/>
                </a:path>
                <a:path w="433069" h="302260">
                  <a:moveTo>
                    <a:pt x="72149" y="0"/>
                  </a:moveTo>
                  <a:lnTo>
                    <a:pt x="65188" y="0"/>
                  </a:lnTo>
                  <a:lnTo>
                    <a:pt x="60555" y="5080"/>
                  </a:lnTo>
                  <a:lnTo>
                    <a:pt x="55622" y="13970"/>
                  </a:lnTo>
                  <a:lnTo>
                    <a:pt x="54316" y="20320"/>
                  </a:lnTo>
                  <a:lnTo>
                    <a:pt x="58306" y="24130"/>
                  </a:lnTo>
                  <a:lnTo>
                    <a:pt x="58623" y="25400"/>
                  </a:lnTo>
                  <a:lnTo>
                    <a:pt x="58953" y="25400"/>
                  </a:lnTo>
                  <a:lnTo>
                    <a:pt x="53250" y="27940"/>
                  </a:lnTo>
                  <a:lnTo>
                    <a:pt x="47872" y="31750"/>
                  </a:lnTo>
                  <a:lnTo>
                    <a:pt x="43289" y="35560"/>
                  </a:lnTo>
                  <a:lnTo>
                    <a:pt x="40829" y="36830"/>
                  </a:lnTo>
                  <a:lnTo>
                    <a:pt x="37822" y="43180"/>
                  </a:lnTo>
                  <a:lnTo>
                    <a:pt x="36344" y="45720"/>
                  </a:lnTo>
                  <a:lnTo>
                    <a:pt x="33687" y="50800"/>
                  </a:lnTo>
                  <a:lnTo>
                    <a:pt x="32328" y="52070"/>
                  </a:lnTo>
                  <a:lnTo>
                    <a:pt x="31649" y="52070"/>
                  </a:lnTo>
                  <a:lnTo>
                    <a:pt x="29942" y="53340"/>
                  </a:lnTo>
                  <a:lnTo>
                    <a:pt x="24135" y="58420"/>
                  </a:lnTo>
                  <a:lnTo>
                    <a:pt x="17101" y="62230"/>
                  </a:lnTo>
                  <a:lnTo>
                    <a:pt x="9637" y="66040"/>
                  </a:lnTo>
                  <a:lnTo>
                    <a:pt x="2538" y="68580"/>
                  </a:lnTo>
                  <a:lnTo>
                    <a:pt x="632" y="69850"/>
                  </a:lnTo>
                  <a:lnTo>
                    <a:pt x="0" y="72390"/>
                  </a:lnTo>
                  <a:lnTo>
                    <a:pt x="82" y="73660"/>
                  </a:lnTo>
                  <a:lnTo>
                    <a:pt x="504" y="76200"/>
                  </a:lnTo>
                  <a:lnTo>
                    <a:pt x="786" y="77470"/>
                  </a:lnTo>
                  <a:lnTo>
                    <a:pt x="786" y="80010"/>
                  </a:lnTo>
                  <a:lnTo>
                    <a:pt x="3470" y="81280"/>
                  </a:lnTo>
                  <a:lnTo>
                    <a:pt x="4651" y="82550"/>
                  </a:lnTo>
                  <a:lnTo>
                    <a:pt x="3861" y="90170"/>
                  </a:lnTo>
                  <a:lnTo>
                    <a:pt x="6291" y="96520"/>
                  </a:lnTo>
                  <a:lnTo>
                    <a:pt x="9043" y="100330"/>
                  </a:lnTo>
                  <a:lnTo>
                    <a:pt x="12994" y="105410"/>
                  </a:lnTo>
                  <a:lnTo>
                    <a:pt x="16393" y="109220"/>
                  </a:lnTo>
                  <a:lnTo>
                    <a:pt x="29948" y="111760"/>
                  </a:lnTo>
                  <a:lnTo>
                    <a:pt x="34406" y="113030"/>
                  </a:lnTo>
                  <a:lnTo>
                    <a:pt x="51185" y="115570"/>
                  </a:lnTo>
                  <a:lnTo>
                    <a:pt x="53972" y="119380"/>
                  </a:lnTo>
                  <a:lnTo>
                    <a:pt x="54180" y="120650"/>
                  </a:lnTo>
                  <a:lnTo>
                    <a:pt x="55201" y="123190"/>
                  </a:lnTo>
                  <a:lnTo>
                    <a:pt x="60642" y="123190"/>
                  </a:lnTo>
                  <a:lnTo>
                    <a:pt x="62327" y="121920"/>
                  </a:lnTo>
                  <a:lnTo>
                    <a:pt x="63648" y="120650"/>
                  </a:lnTo>
                  <a:lnTo>
                    <a:pt x="427333" y="120650"/>
                  </a:lnTo>
                  <a:lnTo>
                    <a:pt x="424159" y="109220"/>
                  </a:lnTo>
                  <a:lnTo>
                    <a:pt x="419796" y="100330"/>
                  </a:lnTo>
                  <a:lnTo>
                    <a:pt x="419515" y="100330"/>
                  </a:lnTo>
                  <a:lnTo>
                    <a:pt x="411958" y="92710"/>
                  </a:lnTo>
                  <a:lnTo>
                    <a:pt x="405012" y="86360"/>
                  </a:lnTo>
                  <a:lnTo>
                    <a:pt x="398956" y="78740"/>
                  </a:lnTo>
                  <a:lnTo>
                    <a:pt x="394440" y="69850"/>
                  </a:lnTo>
                  <a:lnTo>
                    <a:pt x="394285" y="69850"/>
                  </a:lnTo>
                  <a:lnTo>
                    <a:pt x="390536" y="63500"/>
                  </a:lnTo>
                  <a:lnTo>
                    <a:pt x="378361" y="63500"/>
                  </a:lnTo>
                  <a:lnTo>
                    <a:pt x="380674" y="60960"/>
                  </a:lnTo>
                  <a:lnTo>
                    <a:pt x="380928" y="57150"/>
                  </a:lnTo>
                  <a:lnTo>
                    <a:pt x="381727" y="54610"/>
                  </a:lnTo>
                  <a:lnTo>
                    <a:pt x="361524" y="54610"/>
                  </a:lnTo>
                  <a:lnTo>
                    <a:pt x="361788" y="53340"/>
                  </a:lnTo>
                  <a:lnTo>
                    <a:pt x="361915" y="52070"/>
                  </a:lnTo>
                  <a:lnTo>
                    <a:pt x="361915" y="49530"/>
                  </a:lnTo>
                  <a:lnTo>
                    <a:pt x="359259" y="48260"/>
                  </a:lnTo>
                  <a:lnTo>
                    <a:pt x="311071" y="48260"/>
                  </a:lnTo>
                  <a:lnTo>
                    <a:pt x="314680" y="44450"/>
                  </a:lnTo>
                  <a:lnTo>
                    <a:pt x="284289" y="44450"/>
                  </a:lnTo>
                  <a:lnTo>
                    <a:pt x="272924" y="41910"/>
                  </a:lnTo>
                  <a:lnTo>
                    <a:pt x="269876" y="40640"/>
                  </a:lnTo>
                  <a:lnTo>
                    <a:pt x="261532" y="39370"/>
                  </a:lnTo>
                  <a:lnTo>
                    <a:pt x="107185" y="39370"/>
                  </a:lnTo>
                  <a:lnTo>
                    <a:pt x="107033" y="38100"/>
                  </a:lnTo>
                  <a:lnTo>
                    <a:pt x="257366" y="38100"/>
                  </a:lnTo>
                  <a:lnTo>
                    <a:pt x="253200" y="36830"/>
                  </a:lnTo>
                  <a:lnTo>
                    <a:pt x="100115" y="36830"/>
                  </a:lnTo>
                  <a:lnTo>
                    <a:pt x="101112" y="35560"/>
                  </a:lnTo>
                  <a:lnTo>
                    <a:pt x="102199" y="34290"/>
                  </a:lnTo>
                  <a:lnTo>
                    <a:pt x="142499" y="34290"/>
                  </a:lnTo>
                  <a:lnTo>
                    <a:pt x="142778" y="33020"/>
                  </a:lnTo>
                  <a:lnTo>
                    <a:pt x="141122" y="30480"/>
                  </a:lnTo>
                  <a:lnTo>
                    <a:pt x="105237" y="30480"/>
                  </a:lnTo>
                  <a:lnTo>
                    <a:pt x="107908" y="24130"/>
                  </a:lnTo>
                  <a:lnTo>
                    <a:pt x="108125" y="13970"/>
                  </a:lnTo>
                  <a:lnTo>
                    <a:pt x="102851" y="8890"/>
                  </a:lnTo>
                  <a:lnTo>
                    <a:pt x="83846" y="8890"/>
                  </a:lnTo>
                  <a:lnTo>
                    <a:pt x="83903" y="5080"/>
                  </a:lnTo>
                  <a:lnTo>
                    <a:pt x="80997" y="5080"/>
                  </a:lnTo>
                  <a:lnTo>
                    <a:pt x="75529" y="2540"/>
                  </a:lnTo>
                  <a:lnTo>
                    <a:pt x="72149" y="0"/>
                  </a:lnTo>
                  <a:close/>
                </a:path>
                <a:path w="433069" h="302260">
                  <a:moveTo>
                    <a:pt x="377474" y="53340"/>
                  </a:moveTo>
                  <a:lnTo>
                    <a:pt x="361524" y="54610"/>
                  </a:lnTo>
                  <a:lnTo>
                    <a:pt x="377044" y="54610"/>
                  </a:lnTo>
                  <a:lnTo>
                    <a:pt x="377474" y="53340"/>
                  </a:lnTo>
                  <a:close/>
                </a:path>
                <a:path w="433069" h="302260">
                  <a:moveTo>
                    <a:pt x="335656" y="40640"/>
                  </a:moveTo>
                  <a:lnTo>
                    <a:pt x="328155" y="40640"/>
                  </a:lnTo>
                  <a:lnTo>
                    <a:pt x="322410" y="43180"/>
                  </a:lnTo>
                  <a:lnTo>
                    <a:pt x="318192" y="45720"/>
                  </a:lnTo>
                  <a:lnTo>
                    <a:pt x="313905" y="46990"/>
                  </a:lnTo>
                  <a:lnTo>
                    <a:pt x="311071" y="48260"/>
                  </a:lnTo>
                  <a:lnTo>
                    <a:pt x="335377" y="48260"/>
                  </a:lnTo>
                  <a:lnTo>
                    <a:pt x="336365" y="46990"/>
                  </a:lnTo>
                  <a:lnTo>
                    <a:pt x="337149" y="45720"/>
                  </a:lnTo>
                  <a:lnTo>
                    <a:pt x="335656" y="40640"/>
                  </a:lnTo>
                  <a:close/>
                </a:path>
                <a:path w="433069" h="302260">
                  <a:moveTo>
                    <a:pt x="353946" y="45720"/>
                  </a:moveTo>
                  <a:lnTo>
                    <a:pt x="343492" y="46990"/>
                  </a:lnTo>
                  <a:lnTo>
                    <a:pt x="335377" y="48260"/>
                  </a:lnTo>
                  <a:lnTo>
                    <a:pt x="359259" y="48260"/>
                  </a:lnTo>
                  <a:lnTo>
                    <a:pt x="353946" y="45720"/>
                  </a:lnTo>
                  <a:close/>
                </a:path>
                <a:path w="433069" h="302260">
                  <a:moveTo>
                    <a:pt x="310513" y="38100"/>
                  </a:moveTo>
                  <a:lnTo>
                    <a:pt x="308631" y="39370"/>
                  </a:lnTo>
                  <a:lnTo>
                    <a:pt x="304114" y="40640"/>
                  </a:lnTo>
                  <a:lnTo>
                    <a:pt x="301315" y="41910"/>
                  </a:lnTo>
                  <a:lnTo>
                    <a:pt x="293257" y="41910"/>
                  </a:lnTo>
                  <a:lnTo>
                    <a:pt x="290552" y="43180"/>
                  </a:lnTo>
                  <a:lnTo>
                    <a:pt x="287472" y="44450"/>
                  </a:lnTo>
                  <a:lnTo>
                    <a:pt x="314680" y="44450"/>
                  </a:lnTo>
                  <a:lnTo>
                    <a:pt x="315390" y="43180"/>
                  </a:lnTo>
                  <a:lnTo>
                    <a:pt x="312685" y="39370"/>
                  </a:lnTo>
                  <a:lnTo>
                    <a:pt x="310513" y="38100"/>
                  </a:lnTo>
                  <a:close/>
                </a:path>
                <a:path w="433069" h="302260">
                  <a:moveTo>
                    <a:pt x="257366" y="38100"/>
                  </a:moveTo>
                  <a:lnTo>
                    <a:pt x="108182" y="38100"/>
                  </a:lnTo>
                  <a:lnTo>
                    <a:pt x="107185" y="39370"/>
                  </a:lnTo>
                  <a:lnTo>
                    <a:pt x="261532" y="39370"/>
                  </a:lnTo>
                  <a:lnTo>
                    <a:pt x="257366" y="38100"/>
                  </a:lnTo>
                  <a:close/>
                </a:path>
                <a:path w="433069" h="302260">
                  <a:moveTo>
                    <a:pt x="142499" y="34290"/>
                  </a:moveTo>
                  <a:lnTo>
                    <a:pt x="103115" y="34290"/>
                  </a:lnTo>
                  <a:lnTo>
                    <a:pt x="101972" y="36830"/>
                  </a:lnTo>
                  <a:lnTo>
                    <a:pt x="253200" y="36830"/>
                  </a:lnTo>
                  <a:lnTo>
                    <a:pt x="247652" y="35560"/>
                  </a:lnTo>
                  <a:lnTo>
                    <a:pt x="141701" y="35560"/>
                  </a:lnTo>
                  <a:lnTo>
                    <a:pt x="142499" y="34290"/>
                  </a:lnTo>
                  <a:close/>
                </a:path>
                <a:path w="433069" h="302260">
                  <a:moveTo>
                    <a:pt x="178477" y="20320"/>
                  </a:moveTo>
                  <a:lnTo>
                    <a:pt x="171184" y="21590"/>
                  </a:lnTo>
                  <a:lnTo>
                    <a:pt x="164398" y="24130"/>
                  </a:lnTo>
                  <a:lnTo>
                    <a:pt x="158091" y="29210"/>
                  </a:lnTo>
                  <a:lnTo>
                    <a:pt x="154428" y="30480"/>
                  </a:lnTo>
                  <a:lnTo>
                    <a:pt x="149905" y="33020"/>
                  </a:lnTo>
                  <a:lnTo>
                    <a:pt x="146011" y="34290"/>
                  </a:lnTo>
                  <a:lnTo>
                    <a:pt x="143544" y="35560"/>
                  </a:lnTo>
                  <a:lnTo>
                    <a:pt x="247652" y="35560"/>
                  </a:lnTo>
                  <a:lnTo>
                    <a:pt x="236556" y="33020"/>
                  </a:lnTo>
                  <a:lnTo>
                    <a:pt x="221935" y="29210"/>
                  </a:lnTo>
                  <a:lnTo>
                    <a:pt x="214607" y="26670"/>
                  </a:lnTo>
                  <a:lnTo>
                    <a:pt x="207267" y="25400"/>
                  </a:lnTo>
                  <a:lnTo>
                    <a:pt x="200722" y="22860"/>
                  </a:lnTo>
                  <a:lnTo>
                    <a:pt x="192993" y="21590"/>
                  </a:lnTo>
                  <a:lnTo>
                    <a:pt x="186303" y="21590"/>
                  </a:lnTo>
                  <a:lnTo>
                    <a:pt x="178477" y="20320"/>
                  </a:lnTo>
                  <a:close/>
                </a:path>
                <a:path w="433069" h="302260">
                  <a:moveTo>
                    <a:pt x="127545" y="21590"/>
                  </a:moveTo>
                  <a:lnTo>
                    <a:pt x="117374" y="24130"/>
                  </a:lnTo>
                  <a:lnTo>
                    <a:pt x="112842" y="24130"/>
                  </a:lnTo>
                  <a:lnTo>
                    <a:pt x="107039" y="27940"/>
                  </a:lnTo>
                  <a:lnTo>
                    <a:pt x="106051" y="29210"/>
                  </a:lnTo>
                  <a:lnTo>
                    <a:pt x="105237" y="30480"/>
                  </a:lnTo>
                  <a:lnTo>
                    <a:pt x="141122" y="30480"/>
                  </a:lnTo>
                  <a:lnTo>
                    <a:pt x="140294" y="29210"/>
                  </a:lnTo>
                  <a:lnTo>
                    <a:pt x="127261" y="29210"/>
                  </a:lnTo>
                  <a:lnTo>
                    <a:pt x="127537" y="27940"/>
                  </a:lnTo>
                  <a:lnTo>
                    <a:pt x="127545" y="21590"/>
                  </a:lnTo>
                  <a:close/>
                </a:path>
                <a:path w="433069" h="302260">
                  <a:moveTo>
                    <a:pt x="139465" y="27940"/>
                  </a:moveTo>
                  <a:lnTo>
                    <a:pt x="135047" y="27940"/>
                  </a:lnTo>
                  <a:lnTo>
                    <a:pt x="130268" y="29210"/>
                  </a:lnTo>
                  <a:lnTo>
                    <a:pt x="140294" y="29210"/>
                  </a:lnTo>
                  <a:lnTo>
                    <a:pt x="139465" y="27940"/>
                  </a:lnTo>
                  <a:close/>
                </a:path>
                <a:path w="433069" h="302260">
                  <a:moveTo>
                    <a:pt x="96197" y="5080"/>
                  </a:moveTo>
                  <a:lnTo>
                    <a:pt x="89622" y="5080"/>
                  </a:lnTo>
                  <a:lnTo>
                    <a:pt x="83846" y="8890"/>
                  </a:lnTo>
                  <a:lnTo>
                    <a:pt x="102851" y="8890"/>
                  </a:lnTo>
                  <a:lnTo>
                    <a:pt x="96197" y="50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9862" y="1632358"/>
              <a:ext cx="424180" cy="292100"/>
            </a:xfrm>
            <a:custGeom>
              <a:avLst/>
              <a:gdLst/>
              <a:ahLst/>
              <a:cxnLst/>
              <a:rect l="l" t="t" r="r" b="b"/>
              <a:pathLst>
                <a:path w="424180" h="292100">
                  <a:moveTo>
                    <a:pt x="163299" y="284480"/>
                  </a:moveTo>
                  <a:lnTo>
                    <a:pt x="126988" y="284480"/>
                  </a:lnTo>
                  <a:lnTo>
                    <a:pt x="132892" y="288290"/>
                  </a:lnTo>
                  <a:lnTo>
                    <a:pt x="123501" y="292100"/>
                  </a:lnTo>
                  <a:lnTo>
                    <a:pt x="124625" y="292100"/>
                  </a:lnTo>
                  <a:lnTo>
                    <a:pt x="137049" y="288290"/>
                  </a:lnTo>
                  <a:lnTo>
                    <a:pt x="149897" y="285750"/>
                  </a:lnTo>
                  <a:lnTo>
                    <a:pt x="163299" y="284480"/>
                  </a:lnTo>
                  <a:close/>
                </a:path>
                <a:path w="424180" h="292100">
                  <a:moveTo>
                    <a:pt x="389085" y="283210"/>
                  </a:moveTo>
                  <a:lnTo>
                    <a:pt x="355786" y="283210"/>
                  </a:lnTo>
                  <a:lnTo>
                    <a:pt x="355786" y="292100"/>
                  </a:lnTo>
                  <a:lnTo>
                    <a:pt x="361917" y="290830"/>
                  </a:lnTo>
                  <a:lnTo>
                    <a:pt x="368494" y="289560"/>
                  </a:lnTo>
                  <a:lnTo>
                    <a:pt x="382036" y="289560"/>
                  </a:lnTo>
                  <a:lnTo>
                    <a:pt x="389085" y="283210"/>
                  </a:lnTo>
                  <a:close/>
                </a:path>
                <a:path w="424180" h="292100">
                  <a:moveTo>
                    <a:pt x="184140" y="279400"/>
                  </a:moveTo>
                  <a:lnTo>
                    <a:pt x="120491" y="279400"/>
                  </a:lnTo>
                  <a:lnTo>
                    <a:pt x="122263" y="281940"/>
                  </a:lnTo>
                  <a:lnTo>
                    <a:pt x="117663" y="288290"/>
                  </a:lnTo>
                  <a:lnTo>
                    <a:pt x="118078" y="289560"/>
                  </a:lnTo>
                  <a:lnTo>
                    <a:pt x="121768" y="288290"/>
                  </a:lnTo>
                  <a:lnTo>
                    <a:pt x="126988" y="284480"/>
                  </a:lnTo>
                  <a:lnTo>
                    <a:pt x="163299" y="284480"/>
                  </a:lnTo>
                  <a:lnTo>
                    <a:pt x="177384" y="283210"/>
                  </a:lnTo>
                  <a:lnTo>
                    <a:pt x="184535" y="283210"/>
                  </a:lnTo>
                  <a:lnTo>
                    <a:pt x="184140" y="279400"/>
                  </a:lnTo>
                  <a:close/>
                </a:path>
                <a:path w="424180" h="292100">
                  <a:moveTo>
                    <a:pt x="355786" y="283210"/>
                  </a:moveTo>
                  <a:lnTo>
                    <a:pt x="351652" y="283210"/>
                  </a:lnTo>
                  <a:lnTo>
                    <a:pt x="351295" y="285750"/>
                  </a:lnTo>
                  <a:lnTo>
                    <a:pt x="350737" y="288290"/>
                  </a:lnTo>
                  <a:lnTo>
                    <a:pt x="348695" y="289560"/>
                  </a:lnTo>
                  <a:lnTo>
                    <a:pt x="354575" y="289560"/>
                  </a:lnTo>
                  <a:lnTo>
                    <a:pt x="355786" y="283210"/>
                  </a:lnTo>
                  <a:close/>
                </a:path>
                <a:path w="424180" h="292100">
                  <a:moveTo>
                    <a:pt x="294907" y="279400"/>
                  </a:moveTo>
                  <a:lnTo>
                    <a:pt x="260684" y="279400"/>
                  </a:lnTo>
                  <a:lnTo>
                    <a:pt x="259375" y="283210"/>
                  </a:lnTo>
                  <a:lnTo>
                    <a:pt x="262900" y="287020"/>
                  </a:lnTo>
                  <a:lnTo>
                    <a:pt x="277356" y="284480"/>
                  </a:lnTo>
                  <a:lnTo>
                    <a:pt x="294907" y="279400"/>
                  </a:lnTo>
                  <a:close/>
                </a:path>
                <a:path w="424180" h="292100">
                  <a:moveTo>
                    <a:pt x="409206" y="232410"/>
                  </a:moveTo>
                  <a:lnTo>
                    <a:pt x="354973" y="232410"/>
                  </a:lnTo>
                  <a:lnTo>
                    <a:pt x="360486" y="236220"/>
                  </a:lnTo>
                  <a:lnTo>
                    <a:pt x="365157" y="242570"/>
                  </a:lnTo>
                  <a:lnTo>
                    <a:pt x="368558" y="250190"/>
                  </a:lnTo>
                  <a:lnTo>
                    <a:pt x="370262" y="256540"/>
                  </a:lnTo>
                  <a:lnTo>
                    <a:pt x="370484" y="257810"/>
                  </a:lnTo>
                  <a:lnTo>
                    <a:pt x="369454" y="260350"/>
                  </a:lnTo>
                  <a:lnTo>
                    <a:pt x="368777" y="262890"/>
                  </a:lnTo>
                  <a:lnTo>
                    <a:pt x="363587" y="267970"/>
                  </a:lnTo>
                  <a:lnTo>
                    <a:pt x="355539" y="273050"/>
                  </a:lnTo>
                  <a:lnTo>
                    <a:pt x="347713" y="279400"/>
                  </a:lnTo>
                  <a:lnTo>
                    <a:pt x="343186" y="287020"/>
                  </a:lnTo>
                  <a:lnTo>
                    <a:pt x="344920" y="284480"/>
                  </a:lnTo>
                  <a:lnTo>
                    <a:pt x="349953" y="283210"/>
                  </a:lnTo>
                  <a:lnTo>
                    <a:pt x="389085" y="283210"/>
                  </a:lnTo>
                  <a:lnTo>
                    <a:pt x="390495" y="281940"/>
                  </a:lnTo>
                  <a:lnTo>
                    <a:pt x="409579" y="266700"/>
                  </a:lnTo>
                  <a:lnTo>
                    <a:pt x="417926" y="260350"/>
                  </a:lnTo>
                  <a:lnTo>
                    <a:pt x="416881" y="248920"/>
                  </a:lnTo>
                  <a:lnTo>
                    <a:pt x="411219" y="236220"/>
                  </a:lnTo>
                  <a:lnTo>
                    <a:pt x="409206" y="232410"/>
                  </a:lnTo>
                  <a:close/>
                </a:path>
                <a:path w="424180" h="292100">
                  <a:moveTo>
                    <a:pt x="184535" y="283210"/>
                  </a:moveTo>
                  <a:lnTo>
                    <a:pt x="177384" y="283210"/>
                  </a:lnTo>
                  <a:lnTo>
                    <a:pt x="184667" y="284480"/>
                  </a:lnTo>
                  <a:lnTo>
                    <a:pt x="184535" y="283210"/>
                  </a:lnTo>
                  <a:close/>
                </a:path>
                <a:path w="424180" h="292100">
                  <a:moveTo>
                    <a:pt x="201321" y="204470"/>
                  </a:moveTo>
                  <a:lnTo>
                    <a:pt x="134272" y="204470"/>
                  </a:lnTo>
                  <a:lnTo>
                    <a:pt x="137249" y="205740"/>
                  </a:lnTo>
                  <a:lnTo>
                    <a:pt x="138801" y="213360"/>
                  </a:lnTo>
                  <a:lnTo>
                    <a:pt x="139564" y="222250"/>
                  </a:lnTo>
                  <a:lnTo>
                    <a:pt x="140175" y="227330"/>
                  </a:lnTo>
                  <a:lnTo>
                    <a:pt x="147661" y="228600"/>
                  </a:lnTo>
                  <a:lnTo>
                    <a:pt x="142348" y="238760"/>
                  </a:lnTo>
                  <a:lnTo>
                    <a:pt x="145491" y="242570"/>
                  </a:lnTo>
                  <a:lnTo>
                    <a:pt x="150997" y="243840"/>
                  </a:lnTo>
                  <a:lnTo>
                    <a:pt x="150246" y="257810"/>
                  </a:lnTo>
                  <a:lnTo>
                    <a:pt x="148053" y="257810"/>
                  </a:lnTo>
                  <a:lnTo>
                    <a:pt x="143629" y="267970"/>
                  </a:lnTo>
                  <a:lnTo>
                    <a:pt x="133550" y="273050"/>
                  </a:lnTo>
                  <a:lnTo>
                    <a:pt x="122601" y="275590"/>
                  </a:lnTo>
                  <a:lnTo>
                    <a:pt x="115570" y="281940"/>
                  </a:lnTo>
                  <a:lnTo>
                    <a:pt x="118131" y="283210"/>
                  </a:lnTo>
                  <a:lnTo>
                    <a:pt x="120491" y="279400"/>
                  </a:lnTo>
                  <a:lnTo>
                    <a:pt x="184140" y="279400"/>
                  </a:lnTo>
                  <a:lnTo>
                    <a:pt x="182426" y="262890"/>
                  </a:lnTo>
                  <a:lnTo>
                    <a:pt x="184667" y="262890"/>
                  </a:lnTo>
                  <a:lnTo>
                    <a:pt x="184667" y="256540"/>
                  </a:lnTo>
                  <a:lnTo>
                    <a:pt x="194035" y="256540"/>
                  </a:lnTo>
                  <a:lnTo>
                    <a:pt x="190206" y="246380"/>
                  </a:lnTo>
                  <a:lnTo>
                    <a:pt x="193530" y="240030"/>
                  </a:lnTo>
                  <a:lnTo>
                    <a:pt x="198454" y="234950"/>
                  </a:lnTo>
                  <a:lnTo>
                    <a:pt x="199045" y="217170"/>
                  </a:lnTo>
                  <a:lnTo>
                    <a:pt x="198600" y="213360"/>
                  </a:lnTo>
                  <a:lnTo>
                    <a:pt x="197538" y="209550"/>
                  </a:lnTo>
                  <a:lnTo>
                    <a:pt x="198115" y="208280"/>
                  </a:lnTo>
                  <a:lnTo>
                    <a:pt x="201955" y="208280"/>
                  </a:lnTo>
                  <a:lnTo>
                    <a:pt x="201321" y="204470"/>
                  </a:lnTo>
                  <a:close/>
                </a:path>
                <a:path w="424180" h="292100">
                  <a:moveTo>
                    <a:pt x="300030" y="276860"/>
                  </a:moveTo>
                  <a:lnTo>
                    <a:pt x="250726" y="276860"/>
                  </a:lnTo>
                  <a:lnTo>
                    <a:pt x="249204" y="281940"/>
                  </a:lnTo>
                  <a:lnTo>
                    <a:pt x="252656" y="280670"/>
                  </a:lnTo>
                  <a:lnTo>
                    <a:pt x="257464" y="279400"/>
                  </a:lnTo>
                  <a:lnTo>
                    <a:pt x="294907" y="279400"/>
                  </a:lnTo>
                  <a:lnTo>
                    <a:pt x="300030" y="276860"/>
                  </a:lnTo>
                  <a:close/>
                </a:path>
                <a:path w="424180" h="292100">
                  <a:moveTo>
                    <a:pt x="313512" y="226060"/>
                  </a:moveTo>
                  <a:lnTo>
                    <a:pt x="273922" y="226060"/>
                  </a:lnTo>
                  <a:lnTo>
                    <a:pt x="275763" y="227330"/>
                  </a:lnTo>
                  <a:lnTo>
                    <a:pt x="276536" y="231140"/>
                  </a:lnTo>
                  <a:lnTo>
                    <a:pt x="277027" y="237490"/>
                  </a:lnTo>
                  <a:lnTo>
                    <a:pt x="277600" y="241300"/>
                  </a:lnTo>
                  <a:lnTo>
                    <a:pt x="279674" y="243840"/>
                  </a:lnTo>
                  <a:lnTo>
                    <a:pt x="281238" y="254000"/>
                  </a:lnTo>
                  <a:lnTo>
                    <a:pt x="273506" y="257810"/>
                  </a:lnTo>
                  <a:lnTo>
                    <a:pt x="263620" y="262890"/>
                  </a:lnTo>
                  <a:lnTo>
                    <a:pt x="256980" y="266700"/>
                  </a:lnTo>
                  <a:lnTo>
                    <a:pt x="249948" y="269240"/>
                  </a:lnTo>
                  <a:lnTo>
                    <a:pt x="244406" y="274320"/>
                  </a:lnTo>
                  <a:lnTo>
                    <a:pt x="242237" y="278130"/>
                  </a:lnTo>
                  <a:lnTo>
                    <a:pt x="244453" y="279400"/>
                  </a:lnTo>
                  <a:lnTo>
                    <a:pt x="248213" y="278130"/>
                  </a:lnTo>
                  <a:lnTo>
                    <a:pt x="250726" y="276860"/>
                  </a:lnTo>
                  <a:lnTo>
                    <a:pt x="300030" y="276860"/>
                  </a:lnTo>
                  <a:lnTo>
                    <a:pt x="307714" y="273050"/>
                  </a:lnTo>
                  <a:lnTo>
                    <a:pt x="314326" y="266700"/>
                  </a:lnTo>
                  <a:lnTo>
                    <a:pt x="317119" y="257810"/>
                  </a:lnTo>
                  <a:lnTo>
                    <a:pt x="317115" y="248920"/>
                  </a:lnTo>
                  <a:lnTo>
                    <a:pt x="315339" y="238760"/>
                  </a:lnTo>
                  <a:lnTo>
                    <a:pt x="312588" y="228600"/>
                  </a:lnTo>
                  <a:lnTo>
                    <a:pt x="313512" y="226060"/>
                  </a:lnTo>
                  <a:close/>
                </a:path>
                <a:path w="424180" h="292100">
                  <a:moveTo>
                    <a:pt x="194035" y="256540"/>
                  </a:moveTo>
                  <a:lnTo>
                    <a:pt x="184667" y="256540"/>
                  </a:lnTo>
                  <a:lnTo>
                    <a:pt x="186567" y="262890"/>
                  </a:lnTo>
                  <a:lnTo>
                    <a:pt x="194513" y="257810"/>
                  </a:lnTo>
                  <a:lnTo>
                    <a:pt x="194035" y="256540"/>
                  </a:lnTo>
                  <a:close/>
                </a:path>
                <a:path w="424180" h="292100">
                  <a:moveTo>
                    <a:pt x="403006" y="213360"/>
                  </a:moveTo>
                  <a:lnTo>
                    <a:pt x="336925" y="213360"/>
                  </a:lnTo>
                  <a:lnTo>
                    <a:pt x="339497" y="217170"/>
                  </a:lnTo>
                  <a:lnTo>
                    <a:pt x="340004" y="222250"/>
                  </a:lnTo>
                  <a:lnTo>
                    <a:pt x="341449" y="228600"/>
                  </a:lnTo>
                  <a:lnTo>
                    <a:pt x="344229" y="236220"/>
                  </a:lnTo>
                  <a:lnTo>
                    <a:pt x="348056" y="242570"/>
                  </a:lnTo>
                  <a:lnTo>
                    <a:pt x="352642" y="247650"/>
                  </a:lnTo>
                  <a:lnTo>
                    <a:pt x="354973" y="232410"/>
                  </a:lnTo>
                  <a:lnTo>
                    <a:pt x="409206" y="232410"/>
                  </a:lnTo>
                  <a:lnTo>
                    <a:pt x="405181" y="224790"/>
                  </a:lnTo>
                  <a:lnTo>
                    <a:pt x="403006" y="213360"/>
                  </a:lnTo>
                  <a:close/>
                </a:path>
                <a:path w="424180" h="292100">
                  <a:moveTo>
                    <a:pt x="54062" y="234950"/>
                  </a:moveTo>
                  <a:lnTo>
                    <a:pt x="40541" y="234950"/>
                  </a:lnTo>
                  <a:lnTo>
                    <a:pt x="38099" y="243840"/>
                  </a:lnTo>
                  <a:lnTo>
                    <a:pt x="40604" y="245110"/>
                  </a:lnTo>
                  <a:lnTo>
                    <a:pt x="41645" y="242570"/>
                  </a:lnTo>
                  <a:lnTo>
                    <a:pt x="40930" y="237490"/>
                  </a:lnTo>
                  <a:lnTo>
                    <a:pt x="43851" y="236220"/>
                  </a:lnTo>
                  <a:lnTo>
                    <a:pt x="53635" y="236220"/>
                  </a:lnTo>
                  <a:lnTo>
                    <a:pt x="54062" y="234950"/>
                  </a:lnTo>
                  <a:close/>
                </a:path>
                <a:path w="424180" h="292100">
                  <a:moveTo>
                    <a:pt x="53635" y="236220"/>
                  </a:moveTo>
                  <a:lnTo>
                    <a:pt x="43851" y="236220"/>
                  </a:lnTo>
                  <a:lnTo>
                    <a:pt x="44682" y="238760"/>
                  </a:lnTo>
                  <a:lnTo>
                    <a:pt x="48193" y="242570"/>
                  </a:lnTo>
                  <a:lnTo>
                    <a:pt x="46941" y="245110"/>
                  </a:lnTo>
                  <a:lnTo>
                    <a:pt x="51113" y="243840"/>
                  </a:lnTo>
                  <a:lnTo>
                    <a:pt x="51113" y="241300"/>
                  </a:lnTo>
                  <a:lnTo>
                    <a:pt x="52782" y="238760"/>
                  </a:lnTo>
                  <a:lnTo>
                    <a:pt x="53635" y="236220"/>
                  </a:lnTo>
                  <a:close/>
                </a:path>
                <a:path w="424180" h="292100">
                  <a:moveTo>
                    <a:pt x="32636" y="240426"/>
                  </a:moveTo>
                  <a:lnTo>
                    <a:pt x="32263" y="243840"/>
                  </a:lnTo>
                  <a:lnTo>
                    <a:pt x="34973" y="242570"/>
                  </a:lnTo>
                  <a:lnTo>
                    <a:pt x="32636" y="240426"/>
                  </a:lnTo>
                  <a:close/>
                </a:path>
                <a:path w="424180" h="292100">
                  <a:moveTo>
                    <a:pt x="32438" y="239810"/>
                  </a:moveTo>
                  <a:lnTo>
                    <a:pt x="32204" y="240030"/>
                  </a:lnTo>
                  <a:lnTo>
                    <a:pt x="32636" y="240426"/>
                  </a:lnTo>
                  <a:lnTo>
                    <a:pt x="32679" y="240030"/>
                  </a:lnTo>
                  <a:lnTo>
                    <a:pt x="32438" y="239810"/>
                  </a:lnTo>
                  <a:close/>
                </a:path>
                <a:path w="424180" h="292100">
                  <a:moveTo>
                    <a:pt x="99898" y="146050"/>
                  </a:moveTo>
                  <a:lnTo>
                    <a:pt x="94265" y="149860"/>
                  </a:lnTo>
                  <a:lnTo>
                    <a:pt x="90100" y="151130"/>
                  </a:lnTo>
                  <a:lnTo>
                    <a:pt x="84051" y="154940"/>
                  </a:lnTo>
                  <a:lnTo>
                    <a:pt x="78417" y="160020"/>
                  </a:lnTo>
                  <a:lnTo>
                    <a:pt x="68364" y="161290"/>
                  </a:lnTo>
                  <a:lnTo>
                    <a:pt x="62939" y="167640"/>
                  </a:lnTo>
                  <a:lnTo>
                    <a:pt x="56683" y="171450"/>
                  </a:lnTo>
                  <a:lnTo>
                    <a:pt x="52407" y="177800"/>
                  </a:lnTo>
                  <a:lnTo>
                    <a:pt x="48876" y="185420"/>
                  </a:lnTo>
                  <a:lnTo>
                    <a:pt x="44848" y="191770"/>
                  </a:lnTo>
                  <a:lnTo>
                    <a:pt x="45475" y="196850"/>
                  </a:lnTo>
                  <a:lnTo>
                    <a:pt x="41927" y="198120"/>
                  </a:lnTo>
                  <a:lnTo>
                    <a:pt x="40467" y="200660"/>
                  </a:lnTo>
                  <a:lnTo>
                    <a:pt x="38175" y="208280"/>
                  </a:lnTo>
                  <a:lnTo>
                    <a:pt x="32708" y="214630"/>
                  </a:lnTo>
                  <a:lnTo>
                    <a:pt x="30830" y="222250"/>
                  </a:lnTo>
                  <a:lnTo>
                    <a:pt x="29995" y="223520"/>
                  </a:lnTo>
                  <a:lnTo>
                    <a:pt x="30206" y="227330"/>
                  </a:lnTo>
                  <a:lnTo>
                    <a:pt x="28331" y="228600"/>
                  </a:lnTo>
                  <a:lnTo>
                    <a:pt x="27078" y="234950"/>
                  </a:lnTo>
                  <a:lnTo>
                    <a:pt x="32438" y="239810"/>
                  </a:lnTo>
                  <a:lnTo>
                    <a:pt x="34914" y="237490"/>
                  </a:lnTo>
                  <a:lnTo>
                    <a:pt x="40541" y="234950"/>
                  </a:lnTo>
                  <a:lnTo>
                    <a:pt x="54062" y="234950"/>
                  </a:lnTo>
                  <a:lnTo>
                    <a:pt x="55341" y="231140"/>
                  </a:lnTo>
                  <a:lnTo>
                    <a:pt x="64343" y="220980"/>
                  </a:lnTo>
                  <a:lnTo>
                    <a:pt x="66898" y="214630"/>
                  </a:lnTo>
                  <a:lnTo>
                    <a:pt x="73479" y="207010"/>
                  </a:lnTo>
                  <a:lnTo>
                    <a:pt x="83433" y="207010"/>
                  </a:lnTo>
                  <a:lnTo>
                    <a:pt x="86710" y="204470"/>
                  </a:lnTo>
                  <a:lnTo>
                    <a:pt x="92780" y="203200"/>
                  </a:lnTo>
                  <a:lnTo>
                    <a:pt x="104070" y="203200"/>
                  </a:lnTo>
                  <a:lnTo>
                    <a:pt x="105059" y="201930"/>
                  </a:lnTo>
                  <a:lnTo>
                    <a:pt x="111915" y="201930"/>
                  </a:lnTo>
                  <a:lnTo>
                    <a:pt x="113871" y="199390"/>
                  </a:lnTo>
                  <a:lnTo>
                    <a:pt x="115879" y="193040"/>
                  </a:lnTo>
                  <a:lnTo>
                    <a:pt x="109903" y="190500"/>
                  </a:lnTo>
                  <a:lnTo>
                    <a:pt x="107342" y="190500"/>
                  </a:lnTo>
                  <a:lnTo>
                    <a:pt x="111118" y="181610"/>
                  </a:lnTo>
                  <a:lnTo>
                    <a:pt x="111452" y="179070"/>
                  </a:lnTo>
                  <a:lnTo>
                    <a:pt x="104519" y="179070"/>
                  </a:lnTo>
                  <a:lnTo>
                    <a:pt x="101391" y="173990"/>
                  </a:lnTo>
                  <a:lnTo>
                    <a:pt x="106360" y="170180"/>
                  </a:lnTo>
                  <a:lnTo>
                    <a:pt x="107052" y="167640"/>
                  </a:lnTo>
                  <a:lnTo>
                    <a:pt x="99539" y="167640"/>
                  </a:lnTo>
                  <a:lnTo>
                    <a:pt x="102619" y="162560"/>
                  </a:lnTo>
                  <a:lnTo>
                    <a:pt x="101815" y="154940"/>
                  </a:lnTo>
                  <a:lnTo>
                    <a:pt x="105785" y="148705"/>
                  </a:lnTo>
                  <a:lnTo>
                    <a:pt x="105729" y="148535"/>
                  </a:lnTo>
                  <a:lnTo>
                    <a:pt x="99898" y="146050"/>
                  </a:lnTo>
                  <a:close/>
                </a:path>
                <a:path w="424180" h="292100">
                  <a:moveTo>
                    <a:pt x="264361" y="194310"/>
                  </a:moveTo>
                  <a:lnTo>
                    <a:pt x="258826" y="200660"/>
                  </a:lnTo>
                  <a:lnTo>
                    <a:pt x="261394" y="207010"/>
                  </a:lnTo>
                  <a:lnTo>
                    <a:pt x="262817" y="210820"/>
                  </a:lnTo>
                  <a:lnTo>
                    <a:pt x="265599" y="218440"/>
                  </a:lnTo>
                  <a:lnTo>
                    <a:pt x="268487" y="226060"/>
                  </a:lnTo>
                  <a:lnTo>
                    <a:pt x="270227" y="228600"/>
                  </a:lnTo>
                  <a:lnTo>
                    <a:pt x="273922" y="226060"/>
                  </a:lnTo>
                  <a:lnTo>
                    <a:pt x="313512" y="226060"/>
                  </a:lnTo>
                  <a:lnTo>
                    <a:pt x="316283" y="218440"/>
                  </a:lnTo>
                  <a:lnTo>
                    <a:pt x="313463" y="217170"/>
                  </a:lnTo>
                  <a:lnTo>
                    <a:pt x="308126" y="214630"/>
                  </a:lnTo>
                  <a:lnTo>
                    <a:pt x="307639" y="213360"/>
                  </a:lnTo>
                  <a:lnTo>
                    <a:pt x="284910" y="213360"/>
                  </a:lnTo>
                  <a:lnTo>
                    <a:pt x="285111" y="212090"/>
                  </a:lnTo>
                  <a:lnTo>
                    <a:pt x="277902" y="212090"/>
                  </a:lnTo>
                  <a:lnTo>
                    <a:pt x="273228" y="210820"/>
                  </a:lnTo>
                  <a:lnTo>
                    <a:pt x="264361" y="194310"/>
                  </a:lnTo>
                  <a:close/>
                </a:path>
                <a:path w="424180" h="292100">
                  <a:moveTo>
                    <a:pt x="407154" y="196850"/>
                  </a:moveTo>
                  <a:lnTo>
                    <a:pt x="319933" y="196850"/>
                  </a:lnTo>
                  <a:lnTo>
                    <a:pt x="324368" y="201930"/>
                  </a:lnTo>
                  <a:lnTo>
                    <a:pt x="332727" y="218440"/>
                  </a:lnTo>
                  <a:lnTo>
                    <a:pt x="334074" y="214630"/>
                  </a:lnTo>
                  <a:lnTo>
                    <a:pt x="336925" y="213360"/>
                  </a:lnTo>
                  <a:lnTo>
                    <a:pt x="403006" y="213360"/>
                  </a:lnTo>
                  <a:lnTo>
                    <a:pt x="407140" y="210820"/>
                  </a:lnTo>
                  <a:lnTo>
                    <a:pt x="410228" y="210820"/>
                  </a:lnTo>
                  <a:lnTo>
                    <a:pt x="410207" y="208280"/>
                  </a:lnTo>
                  <a:lnTo>
                    <a:pt x="407980" y="199390"/>
                  </a:lnTo>
                  <a:lnTo>
                    <a:pt x="407154" y="196850"/>
                  </a:lnTo>
                  <a:close/>
                </a:path>
                <a:path w="424180" h="292100">
                  <a:moveTo>
                    <a:pt x="410228" y="210820"/>
                  </a:moveTo>
                  <a:lnTo>
                    <a:pt x="407140" y="210820"/>
                  </a:lnTo>
                  <a:lnTo>
                    <a:pt x="406948" y="217170"/>
                  </a:lnTo>
                  <a:lnTo>
                    <a:pt x="410293" y="218440"/>
                  </a:lnTo>
                  <a:lnTo>
                    <a:pt x="410228" y="210820"/>
                  </a:lnTo>
                  <a:close/>
                </a:path>
                <a:path w="424180" h="292100">
                  <a:moveTo>
                    <a:pt x="83433" y="207010"/>
                  </a:moveTo>
                  <a:lnTo>
                    <a:pt x="73479" y="207010"/>
                  </a:lnTo>
                  <a:lnTo>
                    <a:pt x="75210" y="208280"/>
                  </a:lnTo>
                  <a:lnTo>
                    <a:pt x="74871" y="212090"/>
                  </a:lnTo>
                  <a:lnTo>
                    <a:pt x="75241" y="213360"/>
                  </a:lnTo>
                  <a:lnTo>
                    <a:pt x="83433" y="207010"/>
                  </a:lnTo>
                  <a:close/>
                </a:path>
                <a:path w="424180" h="292100">
                  <a:moveTo>
                    <a:pt x="293877" y="201930"/>
                  </a:moveTo>
                  <a:lnTo>
                    <a:pt x="295305" y="213360"/>
                  </a:lnTo>
                  <a:lnTo>
                    <a:pt x="307639" y="213360"/>
                  </a:lnTo>
                  <a:lnTo>
                    <a:pt x="306666" y="210820"/>
                  </a:lnTo>
                  <a:lnTo>
                    <a:pt x="304600" y="207010"/>
                  </a:lnTo>
                  <a:lnTo>
                    <a:pt x="297444" y="203200"/>
                  </a:lnTo>
                  <a:lnTo>
                    <a:pt x="293877" y="201930"/>
                  </a:lnTo>
                  <a:close/>
                </a:path>
                <a:path w="424180" h="292100">
                  <a:moveTo>
                    <a:pt x="196488" y="180340"/>
                  </a:moveTo>
                  <a:lnTo>
                    <a:pt x="120084" y="180340"/>
                  </a:lnTo>
                  <a:lnTo>
                    <a:pt x="121473" y="181610"/>
                  </a:lnTo>
                  <a:lnTo>
                    <a:pt x="122492" y="189230"/>
                  </a:lnTo>
                  <a:lnTo>
                    <a:pt x="124896" y="195580"/>
                  </a:lnTo>
                  <a:lnTo>
                    <a:pt x="127704" y="201930"/>
                  </a:lnTo>
                  <a:lnTo>
                    <a:pt x="129938" y="208280"/>
                  </a:lnTo>
                  <a:lnTo>
                    <a:pt x="134201" y="212090"/>
                  </a:lnTo>
                  <a:lnTo>
                    <a:pt x="131909" y="204470"/>
                  </a:lnTo>
                  <a:lnTo>
                    <a:pt x="201321" y="204470"/>
                  </a:lnTo>
                  <a:lnTo>
                    <a:pt x="201109" y="203200"/>
                  </a:lnTo>
                  <a:lnTo>
                    <a:pt x="198299" y="194310"/>
                  </a:lnTo>
                  <a:lnTo>
                    <a:pt x="196159" y="186690"/>
                  </a:lnTo>
                  <a:lnTo>
                    <a:pt x="196488" y="180340"/>
                  </a:lnTo>
                  <a:close/>
                </a:path>
                <a:path w="424180" h="292100">
                  <a:moveTo>
                    <a:pt x="201955" y="208280"/>
                  </a:moveTo>
                  <a:lnTo>
                    <a:pt x="198115" y="208280"/>
                  </a:lnTo>
                  <a:lnTo>
                    <a:pt x="202589" y="212090"/>
                  </a:lnTo>
                  <a:lnTo>
                    <a:pt x="201955" y="208280"/>
                  </a:lnTo>
                  <a:close/>
                </a:path>
                <a:path w="424180" h="292100">
                  <a:moveTo>
                    <a:pt x="287119" y="199390"/>
                  </a:moveTo>
                  <a:lnTo>
                    <a:pt x="277089" y="201930"/>
                  </a:lnTo>
                  <a:lnTo>
                    <a:pt x="278719" y="207010"/>
                  </a:lnTo>
                  <a:lnTo>
                    <a:pt x="277929" y="212090"/>
                  </a:lnTo>
                  <a:lnTo>
                    <a:pt x="285111" y="212090"/>
                  </a:lnTo>
                  <a:lnTo>
                    <a:pt x="287119" y="199390"/>
                  </a:lnTo>
                  <a:close/>
                </a:path>
                <a:path w="424180" h="292100">
                  <a:moveTo>
                    <a:pt x="412546" y="172720"/>
                  </a:moveTo>
                  <a:lnTo>
                    <a:pt x="303040" y="172720"/>
                  </a:lnTo>
                  <a:lnTo>
                    <a:pt x="307973" y="181610"/>
                  </a:lnTo>
                  <a:lnTo>
                    <a:pt x="312830" y="198120"/>
                  </a:lnTo>
                  <a:lnTo>
                    <a:pt x="316534" y="212090"/>
                  </a:lnTo>
                  <a:lnTo>
                    <a:pt x="318008" y="207010"/>
                  </a:lnTo>
                  <a:lnTo>
                    <a:pt x="319933" y="196850"/>
                  </a:lnTo>
                  <a:lnTo>
                    <a:pt x="407154" y="196850"/>
                  </a:lnTo>
                  <a:lnTo>
                    <a:pt x="405089" y="190500"/>
                  </a:lnTo>
                  <a:lnTo>
                    <a:pt x="403006" y="181610"/>
                  </a:lnTo>
                  <a:lnTo>
                    <a:pt x="404587" y="173990"/>
                  </a:lnTo>
                  <a:lnTo>
                    <a:pt x="412752" y="173990"/>
                  </a:lnTo>
                  <a:lnTo>
                    <a:pt x="412546" y="172720"/>
                  </a:lnTo>
                  <a:close/>
                </a:path>
                <a:path w="424180" h="292100">
                  <a:moveTo>
                    <a:pt x="104070" y="203200"/>
                  </a:moveTo>
                  <a:lnTo>
                    <a:pt x="92780" y="203200"/>
                  </a:lnTo>
                  <a:lnTo>
                    <a:pt x="89583" y="209550"/>
                  </a:lnTo>
                  <a:lnTo>
                    <a:pt x="89213" y="210820"/>
                  </a:lnTo>
                  <a:lnTo>
                    <a:pt x="94849" y="208280"/>
                  </a:lnTo>
                  <a:lnTo>
                    <a:pt x="101103" y="207010"/>
                  </a:lnTo>
                  <a:lnTo>
                    <a:pt x="104070" y="203200"/>
                  </a:lnTo>
                  <a:close/>
                </a:path>
                <a:path w="424180" h="292100">
                  <a:moveTo>
                    <a:pt x="111915" y="201930"/>
                  </a:moveTo>
                  <a:lnTo>
                    <a:pt x="105059" y="201930"/>
                  </a:lnTo>
                  <a:lnTo>
                    <a:pt x="106107" y="203200"/>
                  </a:lnTo>
                  <a:lnTo>
                    <a:pt x="106520" y="205740"/>
                  </a:lnTo>
                  <a:lnTo>
                    <a:pt x="106311" y="207010"/>
                  </a:lnTo>
                  <a:lnTo>
                    <a:pt x="108981" y="205740"/>
                  </a:lnTo>
                  <a:lnTo>
                    <a:pt x="111915" y="201930"/>
                  </a:lnTo>
                  <a:close/>
                </a:path>
                <a:path w="424180" h="292100">
                  <a:moveTo>
                    <a:pt x="303024" y="193040"/>
                  </a:moveTo>
                  <a:lnTo>
                    <a:pt x="293901" y="193040"/>
                  </a:lnTo>
                  <a:lnTo>
                    <a:pt x="298385" y="194310"/>
                  </a:lnTo>
                  <a:lnTo>
                    <a:pt x="300573" y="204470"/>
                  </a:lnTo>
                  <a:lnTo>
                    <a:pt x="302449" y="199390"/>
                  </a:lnTo>
                  <a:lnTo>
                    <a:pt x="303024" y="193040"/>
                  </a:lnTo>
                  <a:close/>
                </a:path>
                <a:path w="424180" h="292100">
                  <a:moveTo>
                    <a:pt x="211161" y="176530"/>
                  </a:moveTo>
                  <a:lnTo>
                    <a:pt x="198255" y="176530"/>
                  </a:lnTo>
                  <a:lnTo>
                    <a:pt x="198105" y="182880"/>
                  </a:lnTo>
                  <a:lnTo>
                    <a:pt x="201057" y="185420"/>
                  </a:lnTo>
                  <a:lnTo>
                    <a:pt x="204105" y="200660"/>
                  </a:lnTo>
                  <a:lnTo>
                    <a:pt x="205783" y="201930"/>
                  </a:lnTo>
                  <a:lnTo>
                    <a:pt x="205925" y="200660"/>
                  </a:lnTo>
                  <a:lnTo>
                    <a:pt x="205126" y="195580"/>
                  </a:lnTo>
                  <a:lnTo>
                    <a:pt x="206961" y="195580"/>
                  </a:lnTo>
                  <a:lnTo>
                    <a:pt x="208734" y="179070"/>
                  </a:lnTo>
                  <a:lnTo>
                    <a:pt x="211989" y="179070"/>
                  </a:lnTo>
                  <a:lnTo>
                    <a:pt x="211161" y="176530"/>
                  </a:lnTo>
                  <a:close/>
                </a:path>
                <a:path w="424180" h="292100">
                  <a:moveTo>
                    <a:pt x="293217" y="196850"/>
                  </a:moveTo>
                  <a:lnTo>
                    <a:pt x="283058" y="196850"/>
                  </a:lnTo>
                  <a:lnTo>
                    <a:pt x="287924" y="198120"/>
                  </a:lnTo>
                  <a:lnTo>
                    <a:pt x="290661" y="201930"/>
                  </a:lnTo>
                  <a:lnTo>
                    <a:pt x="292307" y="201930"/>
                  </a:lnTo>
                  <a:lnTo>
                    <a:pt x="293217" y="196850"/>
                  </a:lnTo>
                  <a:close/>
                </a:path>
                <a:path w="424180" h="292100">
                  <a:moveTo>
                    <a:pt x="267302" y="187960"/>
                  </a:moveTo>
                  <a:lnTo>
                    <a:pt x="248556" y="187960"/>
                  </a:lnTo>
                  <a:lnTo>
                    <a:pt x="253249" y="189230"/>
                  </a:lnTo>
                  <a:lnTo>
                    <a:pt x="255550" y="195580"/>
                  </a:lnTo>
                  <a:lnTo>
                    <a:pt x="258491" y="199390"/>
                  </a:lnTo>
                  <a:lnTo>
                    <a:pt x="265107" y="191770"/>
                  </a:lnTo>
                  <a:lnTo>
                    <a:pt x="267302" y="187960"/>
                  </a:lnTo>
                  <a:close/>
                </a:path>
                <a:path w="424180" h="292100">
                  <a:moveTo>
                    <a:pt x="301795" y="186690"/>
                  </a:moveTo>
                  <a:lnTo>
                    <a:pt x="268033" y="186690"/>
                  </a:lnTo>
                  <a:lnTo>
                    <a:pt x="271025" y="196850"/>
                  </a:lnTo>
                  <a:lnTo>
                    <a:pt x="278158" y="198120"/>
                  </a:lnTo>
                  <a:lnTo>
                    <a:pt x="280838" y="196850"/>
                  </a:lnTo>
                  <a:lnTo>
                    <a:pt x="293217" y="196850"/>
                  </a:lnTo>
                  <a:lnTo>
                    <a:pt x="293901" y="193040"/>
                  </a:lnTo>
                  <a:lnTo>
                    <a:pt x="303024" y="193040"/>
                  </a:lnTo>
                  <a:lnTo>
                    <a:pt x="301795" y="186690"/>
                  </a:lnTo>
                  <a:close/>
                </a:path>
                <a:path w="424180" h="292100">
                  <a:moveTo>
                    <a:pt x="411806" y="162560"/>
                  </a:moveTo>
                  <a:lnTo>
                    <a:pt x="208142" y="162560"/>
                  </a:lnTo>
                  <a:lnTo>
                    <a:pt x="213882" y="165100"/>
                  </a:lnTo>
                  <a:lnTo>
                    <a:pt x="217435" y="172720"/>
                  </a:lnTo>
                  <a:lnTo>
                    <a:pt x="218754" y="181610"/>
                  </a:lnTo>
                  <a:lnTo>
                    <a:pt x="217789" y="185420"/>
                  </a:lnTo>
                  <a:lnTo>
                    <a:pt x="219042" y="194310"/>
                  </a:lnTo>
                  <a:lnTo>
                    <a:pt x="221504" y="196850"/>
                  </a:lnTo>
                  <a:lnTo>
                    <a:pt x="235096" y="196850"/>
                  </a:lnTo>
                  <a:lnTo>
                    <a:pt x="234473" y="186690"/>
                  </a:lnTo>
                  <a:lnTo>
                    <a:pt x="301795" y="186690"/>
                  </a:lnTo>
                  <a:lnTo>
                    <a:pt x="301040" y="179070"/>
                  </a:lnTo>
                  <a:lnTo>
                    <a:pt x="303040" y="172720"/>
                  </a:lnTo>
                  <a:lnTo>
                    <a:pt x="412546" y="172720"/>
                  </a:lnTo>
                  <a:lnTo>
                    <a:pt x="412134" y="170180"/>
                  </a:lnTo>
                  <a:lnTo>
                    <a:pt x="411806" y="162560"/>
                  </a:lnTo>
                  <a:close/>
                </a:path>
                <a:path w="424180" h="292100">
                  <a:moveTo>
                    <a:pt x="268033" y="186690"/>
                  </a:moveTo>
                  <a:lnTo>
                    <a:pt x="234473" y="186690"/>
                  </a:lnTo>
                  <a:lnTo>
                    <a:pt x="242994" y="194310"/>
                  </a:lnTo>
                  <a:lnTo>
                    <a:pt x="242733" y="194310"/>
                  </a:lnTo>
                  <a:lnTo>
                    <a:pt x="247135" y="196850"/>
                  </a:lnTo>
                  <a:lnTo>
                    <a:pt x="248037" y="187960"/>
                  </a:lnTo>
                  <a:lnTo>
                    <a:pt x="267302" y="187960"/>
                  </a:lnTo>
                  <a:lnTo>
                    <a:pt x="268033" y="186690"/>
                  </a:lnTo>
                  <a:close/>
                </a:path>
                <a:path w="424180" h="292100">
                  <a:moveTo>
                    <a:pt x="412752" y="173990"/>
                  </a:moveTo>
                  <a:lnTo>
                    <a:pt x="404587" y="173990"/>
                  </a:lnTo>
                  <a:lnTo>
                    <a:pt x="410657" y="185420"/>
                  </a:lnTo>
                  <a:lnTo>
                    <a:pt x="412061" y="182880"/>
                  </a:lnTo>
                  <a:lnTo>
                    <a:pt x="413164" y="176530"/>
                  </a:lnTo>
                  <a:lnTo>
                    <a:pt x="412752" y="173990"/>
                  </a:lnTo>
                  <a:close/>
                </a:path>
                <a:path w="424180" h="292100">
                  <a:moveTo>
                    <a:pt x="412723" y="160020"/>
                  </a:moveTo>
                  <a:lnTo>
                    <a:pt x="117342" y="160020"/>
                  </a:lnTo>
                  <a:lnTo>
                    <a:pt x="116143" y="180340"/>
                  </a:lnTo>
                  <a:lnTo>
                    <a:pt x="117139" y="182880"/>
                  </a:lnTo>
                  <a:lnTo>
                    <a:pt x="117139" y="180340"/>
                  </a:lnTo>
                  <a:lnTo>
                    <a:pt x="196488" y="180340"/>
                  </a:lnTo>
                  <a:lnTo>
                    <a:pt x="196686" y="176530"/>
                  </a:lnTo>
                  <a:lnTo>
                    <a:pt x="211161" y="176530"/>
                  </a:lnTo>
                  <a:lnTo>
                    <a:pt x="207433" y="165100"/>
                  </a:lnTo>
                  <a:lnTo>
                    <a:pt x="208142" y="162560"/>
                  </a:lnTo>
                  <a:lnTo>
                    <a:pt x="411806" y="162560"/>
                  </a:lnTo>
                  <a:lnTo>
                    <a:pt x="412723" y="160020"/>
                  </a:lnTo>
                  <a:close/>
                </a:path>
                <a:path w="424180" h="292100">
                  <a:moveTo>
                    <a:pt x="111718" y="177050"/>
                  </a:moveTo>
                  <a:lnTo>
                    <a:pt x="104519" y="179070"/>
                  </a:lnTo>
                  <a:lnTo>
                    <a:pt x="111452" y="179070"/>
                  </a:lnTo>
                  <a:lnTo>
                    <a:pt x="111718" y="177050"/>
                  </a:lnTo>
                  <a:close/>
                </a:path>
                <a:path w="424180" h="292100">
                  <a:moveTo>
                    <a:pt x="112121" y="173990"/>
                  </a:moveTo>
                  <a:lnTo>
                    <a:pt x="111718" y="177050"/>
                  </a:lnTo>
                  <a:lnTo>
                    <a:pt x="113575" y="176530"/>
                  </a:lnTo>
                  <a:lnTo>
                    <a:pt x="112121" y="173990"/>
                  </a:lnTo>
                  <a:close/>
                </a:path>
                <a:path w="424180" h="292100">
                  <a:moveTo>
                    <a:pt x="107398" y="166370"/>
                  </a:moveTo>
                  <a:lnTo>
                    <a:pt x="99539" y="167640"/>
                  </a:lnTo>
                  <a:lnTo>
                    <a:pt x="107052" y="167640"/>
                  </a:lnTo>
                  <a:lnTo>
                    <a:pt x="107398" y="166370"/>
                  </a:lnTo>
                  <a:close/>
                </a:path>
                <a:path w="424180" h="292100">
                  <a:moveTo>
                    <a:pt x="408742" y="134620"/>
                  </a:moveTo>
                  <a:lnTo>
                    <a:pt x="101459" y="134620"/>
                  </a:lnTo>
                  <a:lnTo>
                    <a:pt x="102595" y="137160"/>
                  </a:lnTo>
                  <a:lnTo>
                    <a:pt x="103325" y="140970"/>
                  </a:lnTo>
                  <a:lnTo>
                    <a:pt x="105920" y="142240"/>
                  </a:lnTo>
                  <a:lnTo>
                    <a:pt x="105332" y="147320"/>
                  </a:lnTo>
                  <a:lnTo>
                    <a:pt x="106576" y="151130"/>
                  </a:lnTo>
                  <a:lnTo>
                    <a:pt x="105988" y="154940"/>
                  </a:lnTo>
                  <a:lnTo>
                    <a:pt x="108175" y="158750"/>
                  </a:lnTo>
                  <a:lnTo>
                    <a:pt x="109192" y="162560"/>
                  </a:lnTo>
                  <a:lnTo>
                    <a:pt x="110377" y="162560"/>
                  </a:lnTo>
                  <a:lnTo>
                    <a:pt x="113070" y="160020"/>
                  </a:lnTo>
                  <a:lnTo>
                    <a:pt x="412723" y="160020"/>
                  </a:lnTo>
                  <a:lnTo>
                    <a:pt x="415015" y="153670"/>
                  </a:lnTo>
                  <a:lnTo>
                    <a:pt x="415563" y="144780"/>
                  </a:lnTo>
                  <a:lnTo>
                    <a:pt x="410139" y="137160"/>
                  </a:lnTo>
                  <a:lnTo>
                    <a:pt x="408742" y="134620"/>
                  </a:lnTo>
                  <a:close/>
                </a:path>
                <a:path w="424180" h="292100">
                  <a:moveTo>
                    <a:pt x="420527" y="119380"/>
                  </a:moveTo>
                  <a:lnTo>
                    <a:pt x="407410" y="119380"/>
                  </a:lnTo>
                  <a:lnTo>
                    <a:pt x="412925" y="124460"/>
                  </a:lnTo>
                  <a:lnTo>
                    <a:pt x="415087" y="137160"/>
                  </a:lnTo>
                  <a:lnTo>
                    <a:pt x="424142" y="135890"/>
                  </a:lnTo>
                  <a:lnTo>
                    <a:pt x="422126" y="127000"/>
                  </a:lnTo>
                  <a:lnTo>
                    <a:pt x="420527" y="119380"/>
                  </a:lnTo>
                  <a:close/>
                </a:path>
                <a:path w="424180" h="292100">
                  <a:moveTo>
                    <a:pt x="420260" y="118110"/>
                  </a:moveTo>
                  <a:lnTo>
                    <a:pt x="93914" y="118110"/>
                  </a:lnTo>
                  <a:lnTo>
                    <a:pt x="101982" y="119380"/>
                  </a:lnTo>
                  <a:lnTo>
                    <a:pt x="95686" y="129540"/>
                  </a:lnTo>
                  <a:lnTo>
                    <a:pt x="97648" y="135890"/>
                  </a:lnTo>
                  <a:lnTo>
                    <a:pt x="101459" y="134620"/>
                  </a:lnTo>
                  <a:lnTo>
                    <a:pt x="408742" y="134620"/>
                  </a:lnTo>
                  <a:lnTo>
                    <a:pt x="405251" y="128270"/>
                  </a:lnTo>
                  <a:lnTo>
                    <a:pt x="407410" y="119380"/>
                  </a:lnTo>
                  <a:lnTo>
                    <a:pt x="420527" y="119380"/>
                  </a:lnTo>
                  <a:lnTo>
                    <a:pt x="420260" y="118110"/>
                  </a:lnTo>
                  <a:close/>
                </a:path>
                <a:path w="424180" h="292100">
                  <a:moveTo>
                    <a:pt x="418195" y="110490"/>
                  </a:moveTo>
                  <a:lnTo>
                    <a:pt x="81897" y="110490"/>
                  </a:lnTo>
                  <a:lnTo>
                    <a:pt x="84835" y="115570"/>
                  </a:lnTo>
                  <a:lnTo>
                    <a:pt x="86198" y="120650"/>
                  </a:lnTo>
                  <a:lnTo>
                    <a:pt x="88414" y="121920"/>
                  </a:lnTo>
                  <a:lnTo>
                    <a:pt x="93914" y="118110"/>
                  </a:lnTo>
                  <a:lnTo>
                    <a:pt x="420260" y="118110"/>
                  </a:lnTo>
                  <a:lnTo>
                    <a:pt x="419727" y="115570"/>
                  </a:lnTo>
                  <a:lnTo>
                    <a:pt x="418195" y="110490"/>
                  </a:lnTo>
                  <a:close/>
                </a:path>
                <a:path w="424180" h="292100">
                  <a:moveTo>
                    <a:pt x="77433" y="107950"/>
                  </a:moveTo>
                  <a:lnTo>
                    <a:pt x="61624" y="107950"/>
                  </a:lnTo>
                  <a:lnTo>
                    <a:pt x="63785" y="110490"/>
                  </a:lnTo>
                  <a:lnTo>
                    <a:pt x="63392" y="115570"/>
                  </a:lnTo>
                  <a:lnTo>
                    <a:pt x="65168" y="118110"/>
                  </a:lnTo>
                  <a:lnTo>
                    <a:pt x="69106" y="115570"/>
                  </a:lnTo>
                  <a:lnTo>
                    <a:pt x="67328" y="110490"/>
                  </a:lnTo>
                  <a:lnTo>
                    <a:pt x="70481" y="109220"/>
                  </a:lnTo>
                  <a:lnTo>
                    <a:pt x="78011" y="109220"/>
                  </a:lnTo>
                  <a:lnTo>
                    <a:pt x="77433" y="107950"/>
                  </a:lnTo>
                  <a:close/>
                </a:path>
                <a:path w="424180" h="292100">
                  <a:moveTo>
                    <a:pt x="407495" y="91440"/>
                  </a:moveTo>
                  <a:lnTo>
                    <a:pt x="102332" y="91440"/>
                  </a:lnTo>
                  <a:lnTo>
                    <a:pt x="101225" y="95250"/>
                  </a:lnTo>
                  <a:lnTo>
                    <a:pt x="99325" y="96520"/>
                  </a:lnTo>
                  <a:lnTo>
                    <a:pt x="89509" y="96520"/>
                  </a:lnTo>
                  <a:lnTo>
                    <a:pt x="89462" y="100330"/>
                  </a:lnTo>
                  <a:lnTo>
                    <a:pt x="87814" y="104140"/>
                  </a:lnTo>
                  <a:lnTo>
                    <a:pt x="80758" y="104140"/>
                  </a:lnTo>
                  <a:lnTo>
                    <a:pt x="79177" y="106680"/>
                  </a:lnTo>
                  <a:lnTo>
                    <a:pt x="79187" y="107950"/>
                  </a:lnTo>
                  <a:lnTo>
                    <a:pt x="78011" y="109220"/>
                  </a:lnTo>
                  <a:lnTo>
                    <a:pt x="70481" y="109220"/>
                  </a:lnTo>
                  <a:lnTo>
                    <a:pt x="74189" y="111760"/>
                  </a:lnTo>
                  <a:lnTo>
                    <a:pt x="74624" y="115570"/>
                  </a:lnTo>
                  <a:lnTo>
                    <a:pt x="75842" y="115570"/>
                  </a:lnTo>
                  <a:lnTo>
                    <a:pt x="81897" y="110490"/>
                  </a:lnTo>
                  <a:lnTo>
                    <a:pt x="418195" y="110490"/>
                  </a:lnTo>
                  <a:lnTo>
                    <a:pt x="416663" y="105410"/>
                  </a:lnTo>
                  <a:lnTo>
                    <a:pt x="412652" y="96520"/>
                  </a:lnTo>
                  <a:lnTo>
                    <a:pt x="407495" y="91440"/>
                  </a:lnTo>
                  <a:close/>
                </a:path>
                <a:path w="424180" h="292100">
                  <a:moveTo>
                    <a:pt x="15357" y="95250"/>
                  </a:moveTo>
                  <a:lnTo>
                    <a:pt x="19818" y="100330"/>
                  </a:lnTo>
                  <a:lnTo>
                    <a:pt x="32278" y="102870"/>
                  </a:lnTo>
                  <a:lnTo>
                    <a:pt x="46023" y="105410"/>
                  </a:lnTo>
                  <a:lnTo>
                    <a:pt x="54337" y="113030"/>
                  </a:lnTo>
                  <a:lnTo>
                    <a:pt x="58273" y="113030"/>
                  </a:lnTo>
                  <a:lnTo>
                    <a:pt x="57089" y="107950"/>
                  </a:lnTo>
                  <a:lnTo>
                    <a:pt x="77433" y="107950"/>
                  </a:lnTo>
                  <a:lnTo>
                    <a:pt x="75699" y="104140"/>
                  </a:lnTo>
                  <a:lnTo>
                    <a:pt x="68685" y="104140"/>
                  </a:lnTo>
                  <a:lnTo>
                    <a:pt x="62093" y="102870"/>
                  </a:lnTo>
                  <a:lnTo>
                    <a:pt x="63826" y="96520"/>
                  </a:lnTo>
                  <a:lnTo>
                    <a:pt x="23626" y="96520"/>
                  </a:lnTo>
                  <a:lnTo>
                    <a:pt x="15357" y="95250"/>
                  </a:lnTo>
                  <a:close/>
                </a:path>
                <a:path w="424180" h="292100">
                  <a:moveTo>
                    <a:pt x="399139" y="83820"/>
                  </a:moveTo>
                  <a:lnTo>
                    <a:pt x="32091" y="83820"/>
                  </a:lnTo>
                  <a:lnTo>
                    <a:pt x="34650" y="87630"/>
                  </a:lnTo>
                  <a:lnTo>
                    <a:pt x="30123" y="93980"/>
                  </a:lnTo>
                  <a:lnTo>
                    <a:pt x="23626" y="96520"/>
                  </a:lnTo>
                  <a:lnTo>
                    <a:pt x="63826" y="96520"/>
                  </a:lnTo>
                  <a:lnTo>
                    <a:pt x="68453" y="99060"/>
                  </a:lnTo>
                  <a:lnTo>
                    <a:pt x="71054" y="100330"/>
                  </a:lnTo>
                  <a:lnTo>
                    <a:pt x="76877" y="102870"/>
                  </a:lnTo>
                  <a:lnTo>
                    <a:pt x="76943" y="100330"/>
                  </a:lnTo>
                  <a:lnTo>
                    <a:pt x="78370" y="93980"/>
                  </a:lnTo>
                  <a:lnTo>
                    <a:pt x="85966" y="93980"/>
                  </a:lnTo>
                  <a:lnTo>
                    <a:pt x="85966" y="91440"/>
                  </a:lnTo>
                  <a:lnTo>
                    <a:pt x="407495" y="91440"/>
                  </a:lnTo>
                  <a:lnTo>
                    <a:pt x="404916" y="88900"/>
                  </a:lnTo>
                  <a:lnTo>
                    <a:pt x="399139" y="83820"/>
                  </a:lnTo>
                  <a:close/>
                </a:path>
                <a:path w="424180" h="292100">
                  <a:moveTo>
                    <a:pt x="85966" y="93980"/>
                  </a:moveTo>
                  <a:lnTo>
                    <a:pt x="78370" y="93980"/>
                  </a:lnTo>
                  <a:lnTo>
                    <a:pt x="80988" y="96520"/>
                  </a:lnTo>
                  <a:lnTo>
                    <a:pt x="82670" y="101600"/>
                  </a:lnTo>
                  <a:lnTo>
                    <a:pt x="85218" y="101600"/>
                  </a:lnTo>
                  <a:lnTo>
                    <a:pt x="87028" y="100330"/>
                  </a:lnTo>
                  <a:lnTo>
                    <a:pt x="85966" y="97790"/>
                  </a:lnTo>
                  <a:lnTo>
                    <a:pt x="85966" y="93980"/>
                  </a:lnTo>
                  <a:close/>
                </a:path>
                <a:path w="424180" h="292100">
                  <a:moveTo>
                    <a:pt x="102332" y="91440"/>
                  </a:moveTo>
                  <a:lnTo>
                    <a:pt x="85966" y="91440"/>
                  </a:lnTo>
                  <a:lnTo>
                    <a:pt x="89302" y="92710"/>
                  </a:lnTo>
                  <a:lnTo>
                    <a:pt x="96905" y="93980"/>
                  </a:lnTo>
                  <a:lnTo>
                    <a:pt x="98280" y="92710"/>
                  </a:lnTo>
                  <a:lnTo>
                    <a:pt x="102332" y="91440"/>
                  </a:lnTo>
                  <a:close/>
                </a:path>
                <a:path w="424180" h="292100">
                  <a:moveTo>
                    <a:pt x="29421" y="86360"/>
                  </a:moveTo>
                  <a:lnTo>
                    <a:pt x="11667" y="86360"/>
                  </a:lnTo>
                  <a:lnTo>
                    <a:pt x="19224" y="92710"/>
                  </a:lnTo>
                  <a:lnTo>
                    <a:pt x="24347" y="87630"/>
                  </a:lnTo>
                  <a:lnTo>
                    <a:pt x="28087" y="87630"/>
                  </a:lnTo>
                  <a:lnTo>
                    <a:pt x="29421" y="86360"/>
                  </a:lnTo>
                  <a:close/>
                </a:path>
                <a:path w="424180" h="292100">
                  <a:moveTo>
                    <a:pt x="67527" y="20320"/>
                  </a:moveTo>
                  <a:lnTo>
                    <a:pt x="31785" y="50800"/>
                  </a:lnTo>
                  <a:lnTo>
                    <a:pt x="29138" y="50800"/>
                  </a:lnTo>
                  <a:lnTo>
                    <a:pt x="22958" y="55880"/>
                  </a:lnTo>
                  <a:lnTo>
                    <a:pt x="15726" y="59690"/>
                  </a:lnTo>
                  <a:lnTo>
                    <a:pt x="394" y="66040"/>
                  </a:lnTo>
                  <a:lnTo>
                    <a:pt x="0" y="68580"/>
                  </a:lnTo>
                  <a:lnTo>
                    <a:pt x="985" y="69850"/>
                  </a:lnTo>
                  <a:lnTo>
                    <a:pt x="985" y="72390"/>
                  </a:lnTo>
                  <a:lnTo>
                    <a:pt x="6888" y="73660"/>
                  </a:lnTo>
                  <a:lnTo>
                    <a:pt x="1567" y="83820"/>
                  </a:lnTo>
                  <a:lnTo>
                    <a:pt x="5562" y="88900"/>
                  </a:lnTo>
                  <a:lnTo>
                    <a:pt x="11667" y="86360"/>
                  </a:lnTo>
                  <a:lnTo>
                    <a:pt x="29421" y="86360"/>
                  </a:lnTo>
                  <a:lnTo>
                    <a:pt x="32091" y="83820"/>
                  </a:lnTo>
                  <a:lnTo>
                    <a:pt x="399139" y="83820"/>
                  </a:lnTo>
                  <a:lnTo>
                    <a:pt x="397695" y="82550"/>
                  </a:lnTo>
                  <a:lnTo>
                    <a:pt x="391505" y="73660"/>
                  </a:lnTo>
                  <a:lnTo>
                    <a:pt x="386865" y="64770"/>
                  </a:lnTo>
                  <a:lnTo>
                    <a:pt x="47555" y="64770"/>
                  </a:lnTo>
                  <a:lnTo>
                    <a:pt x="47025" y="61816"/>
                  </a:lnTo>
                  <a:lnTo>
                    <a:pt x="36350" y="59690"/>
                  </a:lnTo>
                  <a:lnTo>
                    <a:pt x="36157" y="57150"/>
                  </a:lnTo>
                  <a:lnTo>
                    <a:pt x="38493" y="53340"/>
                  </a:lnTo>
                  <a:lnTo>
                    <a:pt x="42216" y="52070"/>
                  </a:lnTo>
                  <a:lnTo>
                    <a:pt x="106510" y="52070"/>
                  </a:lnTo>
                  <a:lnTo>
                    <a:pt x="105832" y="47035"/>
                  </a:lnTo>
                  <a:lnTo>
                    <a:pt x="102021" y="45720"/>
                  </a:lnTo>
                  <a:lnTo>
                    <a:pt x="104032" y="43180"/>
                  </a:lnTo>
                  <a:lnTo>
                    <a:pt x="96493" y="43180"/>
                  </a:lnTo>
                  <a:lnTo>
                    <a:pt x="101207" y="36830"/>
                  </a:lnTo>
                  <a:lnTo>
                    <a:pt x="100313" y="35560"/>
                  </a:lnTo>
                  <a:lnTo>
                    <a:pt x="92680" y="35560"/>
                  </a:lnTo>
                  <a:lnTo>
                    <a:pt x="90238" y="33020"/>
                  </a:lnTo>
                  <a:lnTo>
                    <a:pt x="91178" y="30480"/>
                  </a:lnTo>
                  <a:lnTo>
                    <a:pt x="68181" y="30480"/>
                  </a:lnTo>
                  <a:lnTo>
                    <a:pt x="67527" y="20320"/>
                  </a:lnTo>
                  <a:close/>
                </a:path>
                <a:path w="424180" h="292100">
                  <a:moveTo>
                    <a:pt x="106510" y="52070"/>
                  </a:moveTo>
                  <a:lnTo>
                    <a:pt x="42216" y="52070"/>
                  </a:lnTo>
                  <a:lnTo>
                    <a:pt x="46187" y="57150"/>
                  </a:lnTo>
                  <a:lnTo>
                    <a:pt x="47025" y="61816"/>
                  </a:lnTo>
                  <a:lnTo>
                    <a:pt x="49099" y="62230"/>
                  </a:lnTo>
                  <a:lnTo>
                    <a:pt x="47555" y="64770"/>
                  </a:lnTo>
                  <a:lnTo>
                    <a:pt x="386865" y="64770"/>
                  </a:lnTo>
                  <a:lnTo>
                    <a:pt x="382340" y="62230"/>
                  </a:lnTo>
                  <a:lnTo>
                    <a:pt x="376335" y="60960"/>
                  </a:lnTo>
                  <a:lnTo>
                    <a:pt x="370035" y="60960"/>
                  </a:lnTo>
                  <a:lnTo>
                    <a:pt x="364619" y="58420"/>
                  </a:lnTo>
                  <a:lnTo>
                    <a:pt x="365635" y="55880"/>
                  </a:lnTo>
                  <a:lnTo>
                    <a:pt x="110645" y="55880"/>
                  </a:lnTo>
                  <a:lnTo>
                    <a:pt x="106510" y="52070"/>
                  </a:lnTo>
                  <a:close/>
                </a:path>
                <a:path w="424180" h="292100">
                  <a:moveTo>
                    <a:pt x="107119" y="21590"/>
                  </a:moveTo>
                  <a:lnTo>
                    <a:pt x="104151" y="27940"/>
                  </a:lnTo>
                  <a:lnTo>
                    <a:pt x="109384" y="27940"/>
                  </a:lnTo>
                  <a:lnTo>
                    <a:pt x="111429" y="29210"/>
                  </a:lnTo>
                  <a:lnTo>
                    <a:pt x="107104" y="34290"/>
                  </a:lnTo>
                  <a:lnTo>
                    <a:pt x="115570" y="36830"/>
                  </a:lnTo>
                  <a:lnTo>
                    <a:pt x="116155" y="39370"/>
                  </a:lnTo>
                  <a:lnTo>
                    <a:pt x="113633" y="41957"/>
                  </a:lnTo>
                  <a:lnTo>
                    <a:pt x="111979" y="44450"/>
                  </a:lnTo>
                  <a:lnTo>
                    <a:pt x="114979" y="48260"/>
                  </a:lnTo>
                  <a:lnTo>
                    <a:pt x="112218" y="49530"/>
                  </a:lnTo>
                  <a:lnTo>
                    <a:pt x="110645" y="55880"/>
                  </a:lnTo>
                  <a:lnTo>
                    <a:pt x="371131" y="55880"/>
                  </a:lnTo>
                  <a:lnTo>
                    <a:pt x="372743" y="53340"/>
                  </a:lnTo>
                  <a:lnTo>
                    <a:pt x="369893" y="53340"/>
                  </a:lnTo>
                  <a:lnTo>
                    <a:pt x="370380" y="52070"/>
                  </a:lnTo>
                  <a:lnTo>
                    <a:pt x="350248" y="52070"/>
                  </a:lnTo>
                  <a:lnTo>
                    <a:pt x="348868" y="48260"/>
                  </a:lnTo>
                  <a:lnTo>
                    <a:pt x="354071" y="48260"/>
                  </a:lnTo>
                  <a:lnTo>
                    <a:pt x="354071" y="46990"/>
                  </a:lnTo>
                  <a:lnTo>
                    <a:pt x="301027" y="46990"/>
                  </a:lnTo>
                  <a:lnTo>
                    <a:pt x="300141" y="44450"/>
                  </a:lnTo>
                  <a:lnTo>
                    <a:pt x="173753" y="44450"/>
                  </a:lnTo>
                  <a:lnTo>
                    <a:pt x="168550" y="39370"/>
                  </a:lnTo>
                  <a:lnTo>
                    <a:pt x="167890" y="35560"/>
                  </a:lnTo>
                  <a:lnTo>
                    <a:pt x="129351" y="35560"/>
                  </a:lnTo>
                  <a:lnTo>
                    <a:pt x="134372" y="27940"/>
                  </a:lnTo>
                  <a:lnTo>
                    <a:pt x="132797" y="26670"/>
                  </a:lnTo>
                  <a:lnTo>
                    <a:pt x="115570" y="26670"/>
                  </a:lnTo>
                  <a:lnTo>
                    <a:pt x="115570" y="22860"/>
                  </a:lnTo>
                  <a:lnTo>
                    <a:pt x="114620" y="22860"/>
                  </a:lnTo>
                  <a:lnTo>
                    <a:pt x="107119" y="21590"/>
                  </a:lnTo>
                  <a:close/>
                </a:path>
                <a:path w="424180" h="292100">
                  <a:moveTo>
                    <a:pt x="354071" y="48260"/>
                  </a:moveTo>
                  <a:lnTo>
                    <a:pt x="348868" y="48260"/>
                  </a:lnTo>
                  <a:lnTo>
                    <a:pt x="354071" y="49530"/>
                  </a:lnTo>
                  <a:lnTo>
                    <a:pt x="354071" y="48260"/>
                  </a:lnTo>
                  <a:close/>
                </a:path>
                <a:path w="424180" h="292100">
                  <a:moveTo>
                    <a:pt x="105826" y="46990"/>
                  </a:moveTo>
                  <a:lnTo>
                    <a:pt x="109378" y="48260"/>
                  </a:lnTo>
                  <a:lnTo>
                    <a:pt x="105826" y="46990"/>
                  </a:lnTo>
                  <a:close/>
                </a:path>
                <a:path w="424180" h="292100">
                  <a:moveTo>
                    <a:pt x="328897" y="38100"/>
                  </a:moveTo>
                  <a:lnTo>
                    <a:pt x="322173" y="40640"/>
                  </a:lnTo>
                  <a:lnTo>
                    <a:pt x="314401" y="43180"/>
                  </a:lnTo>
                  <a:lnTo>
                    <a:pt x="306910" y="46990"/>
                  </a:lnTo>
                  <a:lnTo>
                    <a:pt x="326223" y="46990"/>
                  </a:lnTo>
                  <a:lnTo>
                    <a:pt x="323080" y="45720"/>
                  </a:lnTo>
                  <a:lnTo>
                    <a:pt x="329096" y="39370"/>
                  </a:lnTo>
                  <a:lnTo>
                    <a:pt x="328897" y="38100"/>
                  </a:lnTo>
                  <a:close/>
                </a:path>
                <a:path w="424180" h="292100">
                  <a:moveTo>
                    <a:pt x="348336" y="44450"/>
                  </a:moveTo>
                  <a:lnTo>
                    <a:pt x="340886" y="44450"/>
                  </a:lnTo>
                  <a:lnTo>
                    <a:pt x="333066" y="45720"/>
                  </a:lnTo>
                  <a:lnTo>
                    <a:pt x="326223" y="46990"/>
                  </a:lnTo>
                  <a:lnTo>
                    <a:pt x="354071" y="46990"/>
                  </a:lnTo>
                  <a:lnTo>
                    <a:pt x="354071" y="45720"/>
                  </a:lnTo>
                  <a:lnTo>
                    <a:pt x="348336" y="44450"/>
                  </a:lnTo>
                  <a:close/>
                </a:path>
                <a:path w="424180" h="292100">
                  <a:moveTo>
                    <a:pt x="280295" y="41910"/>
                  </a:moveTo>
                  <a:lnTo>
                    <a:pt x="280295" y="44450"/>
                  </a:lnTo>
                  <a:lnTo>
                    <a:pt x="300141" y="44450"/>
                  </a:lnTo>
                  <a:lnTo>
                    <a:pt x="299698" y="43180"/>
                  </a:lnTo>
                  <a:lnTo>
                    <a:pt x="282634" y="43180"/>
                  </a:lnTo>
                  <a:lnTo>
                    <a:pt x="280295" y="41910"/>
                  </a:lnTo>
                  <a:close/>
                </a:path>
                <a:path w="424180" h="292100">
                  <a:moveTo>
                    <a:pt x="105000" y="41957"/>
                  </a:moveTo>
                  <a:lnTo>
                    <a:pt x="96493" y="43180"/>
                  </a:lnTo>
                  <a:lnTo>
                    <a:pt x="104032" y="43180"/>
                  </a:lnTo>
                  <a:lnTo>
                    <a:pt x="105000" y="41957"/>
                  </a:lnTo>
                  <a:close/>
                </a:path>
                <a:path w="424180" h="292100">
                  <a:moveTo>
                    <a:pt x="294108" y="38100"/>
                  </a:moveTo>
                  <a:lnTo>
                    <a:pt x="284901" y="41910"/>
                  </a:lnTo>
                  <a:lnTo>
                    <a:pt x="284249" y="43180"/>
                  </a:lnTo>
                  <a:lnTo>
                    <a:pt x="299698" y="43180"/>
                  </a:lnTo>
                  <a:lnTo>
                    <a:pt x="299255" y="41910"/>
                  </a:lnTo>
                  <a:lnTo>
                    <a:pt x="293655" y="41910"/>
                  </a:lnTo>
                  <a:lnTo>
                    <a:pt x="294108" y="38100"/>
                  </a:lnTo>
                  <a:close/>
                </a:path>
                <a:path w="424180" h="292100">
                  <a:moveTo>
                    <a:pt x="105332" y="41910"/>
                  </a:moveTo>
                  <a:lnTo>
                    <a:pt x="105038" y="41910"/>
                  </a:lnTo>
                  <a:lnTo>
                    <a:pt x="105332" y="41910"/>
                  </a:lnTo>
                  <a:close/>
                </a:path>
                <a:path w="424180" h="292100">
                  <a:moveTo>
                    <a:pt x="309349" y="35560"/>
                  </a:moveTo>
                  <a:lnTo>
                    <a:pt x="306340" y="36830"/>
                  </a:lnTo>
                  <a:lnTo>
                    <a:pt x="293655" y="41910"/>
                  </a:lnTo>
                  <a:lnTo>
                    <a:pt x="299255" y="41910"/>
                  </a:lnTo>
                  <a:lnTo>
                    <a:pt x="309349" y="35560"/>
                  </a:lnTo>
                  <a:close/>
                </a:path>
                <a:path w="424180" h="292100">
                  <a:moveTo>
                    <a:pt x="99420" y="34290"/>
                  </a:moveTo>
                  <a:lnTo>
                    <a:pt x="92680" y="35560"/>
                  </a:lnTo>
                  <a:lnTo>
                    <a:pt x="100313" y="35560"/>
                  </a:lnTo>
                  <a:lnTo>
                    <a:pt x="99420" y="34290"/>
                  </a:lnTo>
                  <a:close/>
                </a:path>
                <a:path w="424180" h="292100">
                  <a:moveTo>
                    <a:pt x="167224" y="20320"/>
                  </a:moveTo>
                  <a:lnTo>
                    <a:pt x="162341" y="21590"/>
                  </a:lnTo>
                  <a:lnTo>
                    <a:pt x="159222" y="24130"/>
                  </a:lnTo>
                  <a:lnTo>
                    <a:pt x="156702" y="26670"/>
                  </a:lnTo>
                  <a:lnTo>
                    <a:pt x="151552" y="29210"/>
                  </a:lnTo>
                  <a:lnTo>
                    <a:pt x="143659" y="31750"/>
                  </a:lnTo>
                  <a:lnTo>
                    <a:pt x="135450" y="35560"/>
                  </a:lnTo>
                  <a:lnTo>
                    <a:pt x="167890" y="35560"/>
                  </a:lnTo>
                  <a:lnTo>
                    <a:pt x="167449" y="33020"/>
                  </a:lnTo>
                  <a:lnTo>
                    <a:pt x="167224" y="20320"/>
                  </a:lnTo>
                  <a:close/>
                </a:path>
                <a:path w="424180" h="292100">
                  <a:moveTo>
                    <a:pt x="91092" y="3810"/>
                  </a:moveTo>
                  <a:lnTo>
                    <a:pt x="85820" y="3810"/>
                  </a:lnTo>
                  <a:lnTo>
                    <a:pt x="80752" y="6350"/>
                  </a:lnTo>
                  <a:lnTo>
                    <a:pt x="75992" y="11430"/>
                  </a:lnTo>
                  <a:lnTo>
                    <a:pt x="71858" y="16510"/>
                  </a:lnTo>
                  <a:lnTo>
                    <a:pt x="78554" y="20320"/>
                  </a:lnTo>
                  <a:lnTo>
                    <a:pt x="78946" y="24130"/>
                  </a:lnTo>
                  <a:lnTo>
                    <a:pt x="74215" y="25400"/>
                  </a:lnTo>
                  <a:lnTo>
                    <a:pt x="68181" y="30480"/>
                  </a:lnTo>
                  <a:lnTo>
                    <a:pt x="91178" y="30480"/>
                  </a:lnTo>
                  <a:lnTo>
                    <a:pt x="91648" y="29210"/>
                  </a:lnTo>
                  <a:lnTo>
                    <a:pt x="96467" y="25400"/>
                  </a:lnTo>
                  <a:lnTo>
                    <a:pt x="99355" y="20320"/>
                  </a:lnTo>
                  <a:lnTo>
                    <a:pt x="100887" y="10160"/>
                  </a:lnTo>
                  <a:lnTo>
                    <a:pt x="96467" y="6350"/>
                  </a:lnTo>
                  <a:lnTo>
                    <a:pt x="91092" y="3810"/>
                  </a:lnTo>
                  <a:close/>
                </a:path>
                <a:path w="424180" h="292100">
                  <a:moveTo>
                    <a:pt x="119701" y="20320"/>
                  </a:moveTo>
                  <a:lnTo>
                    <a:pt x="114620" y="22860"/>
                  </a:lnTo>
                  <a:lnTo>
                    <a:pt x="119701" y="22860"/>
                  </a:lnTo>
                  <a:lnTo>
                    <a:pt x="119701" y="20320"/>
                  </a:lnTo>
                  <a:close/>
                </a:path>
                <a:path w="424180" h="292100">
                  <a:moveTo>
                    <a:pt x="65586" y="0"/>
                  </a:moveTo>
                  <a:lnTo>
                    <a:pt x="58820" y="3810"/>
                  </a:lnTo>
                  <a:lnTo>
                    <a:pt x="55929" y="11430"/>
                  </a:lnTo>
                  <a:lnTo>
                    <a:pt x="58669" y="16510"/>
                  </a:lnTo>
                  <a:lnTo>
                    <a:pt x="68797" y="13970"/>
                  </a:lnTo>
                  <a:lnTo>
                    <a:pt x="68373" y="8890"/>
                  </a:lnTo>
                  <a:lnTo>
                    <a:pt x="71795" y="6350"/>
                  </a:lnTo>
                  <a:lnTo>
                    <a:pt x="73511" y="2540"/>
                  </a:lnTo>
                  <a:lnTo>
                    <a:pt x="80355" y="2540"/>
                  </a:lnTo>
                  <a:lnTo>
                    <a:pt x="71535" y="1270"/>
                  </a:lnTo>
                  <a:lnTo>
                    <a:pt x="65586" y="0"/>
                  </a:lnTo>
                  <a:close/>
                </a:path>
              </a:pathLst>
            </a:custGeom>
            <a:solidFill>
              <a:srgbClr val="DBD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1417" y="1639859"/>
              <a:ext cx="13970" cy="19050"/>
            </a:xfrm>
            <a:custGeom>
              <a:avLst/>
              <a:gdLst/>
              <a:ahLst/>
              <a:cxnLst/>
              <a:rect l="l" t="t" r="r" b="b"/>
              <a:pathLst>
                <a:path w="13969" h="19050">
                  <a:moveTo>
                    <a:pt x="6327" y="0"/>
                  </a:moveTo>
                  <a:lnTo>
                    <a:pt x="4561" y="1326"/>
                  </a:lnTo>
                  <a:lnTo>
                    <a:pt x="0" y="6663"/>
                  </a:lnTo>
                  <a:lnTo>
                    <a:pt x="1132" y="9750"/>
                  </a:lnTo>
                  <a:lnTo>
                    <a:pt x="1412" y="11745"/>
                  </a:lnTo>
                  <a:lnTo>
                    <a:pt x="1946" y="15449"/>
                  </a:lnTo>
                  <a:lnTo>
                    <a:pt x="3341" y="18682"/>
                  </a:lnTo>
                  <a:lnTo>
                    <a:pt x="8912" y="18682"/>
                  </a:lnTo>
                  <a:lnTo>
                    <a:pt x="11943" y="14514"/>
                  </a:lnTo>
                  <a:lnTo>
                    <a:pt x="13266" y="9441"/>
                  </a:lnTo>
                  <a:lnTo>
                    <a:pt x="13570" y="6016"/>
                  </a:lnTo>
                  <a:lnTo>
                    <a:pt x="11121" y="4031"/>
                  </a:lnTo>
                  <a:lnTo>
                    <a:pt x="7731" y="6673"/>
                  </a:lnTo>
                  <a:lnTo>
                    <a:pt x="632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065" y="1437130"/>
              <a:ext cx="113091" cy="2385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8858" y="847901"/>
              <a:ext cx="408940" cy="438784"/>
            </a:xfrm>
            <a:custGeom>
              <a:avLst/>
              <a:gdLst/>
              <a:ahLst/>
              <a:cxnLst/>
              <a:rect l="l" t="t" r="r" b="b"/>
              <a:pathLst>
                <a:path w="408940" h="438784">
                  <a:moveTo>
                    <a:pt x="240267" y="0"/>
                  </a:moveTo>
                  <a:lnTo>
                    <a:pt x="169254" y="0"/>
                  </a:lnTo>
                  <a:lnTo>
                    <a:pt x="169254" y="12526"/>
                  </a:lnTo>
                  <a:lnTo>
                    <a:pt x="194308" y="28675"/>
                  </a:lnTo>
                  <a:lnTo>
                    <a:pt x="194308" y="51016"/>
                  </a:lnTo>
                  <a:lnTo>
                    <a:pt x="179131" y="51016"/>
                  </a:lnTo>
                  <a:lnTo>
                    <a:pt x="166167" y="30925"/>
                  </a:lnTo>
                  <a:lnTo>
                    <a:pt x="155386" y="30925"/>
                  </a:lnTo>
                  <a:lnTo>
                    <a:pt x="155386" y="92011"/>
                  </a:lnTo>
                  <a:lnTo>
                    <a:pt x="166167" y="92011"/>
                  </a:lnTo>
                  <a:lnTo>
                    <a:pt x="179131" y="71921"/>
                  </a:lnTo>
                  <a:lnTo>
                    <a:pt x="194308" y="71921"/>
                  </a:lnTo>
                  <a:lnTo>
                    <a:pt x="194308" y="90584"/>
                  </a:lnTo>
                  <a:lnTo>
                    <a:pt x="182333" y="96000"/>
                  </a:lnTo>
                  <a:lnTo>
                    <a:pt x="172830" y="104832"/>
                  </a:lnTo>
                  <a:lnTo>
                    <a:pt x="166567" y="116313"/>
                  </a:lnTo>
                  <a:lnTo>
                    <a:pt x="164309" y="129674"/>
                  </a:lnTo>
                  <a:lnTo>
                    <a:pt x="164356" y="131627"/>
                  </a:lnTo>
                  <a:lnTo>
                    <a:pt x="147848" y="124806"/>
                  </a:lnTo>
                  <a:lnTo>
                    <a:pt x="130740" y="119769"/>
                  </a:lnTo>
                  <a:lnTo>
                    <a:pt x="113197" y="116861"/>
                  </a:lnTo>
                  <a:lnTo>
                    <a:pt x="95383" y="116422"/>
                  </a:lnTo>
                  <a:lnTo>
                    <a:pt x="77459" y="118841"/>
                  </a:lnTo>
                  <a:lnTo>
                    <a:pt x="30984" y="144370"/>
                  </a:lnTo>
                  <a:lnTo>
                    <a:pt x="6720" y="189052"/>
                  </a:lnTo>
                  <a:lnTo>
                    <a:pt x="4062" y="206106"/>
                  </a:lnTo>
                  <a:lnTo>
                    <a:pt x="4185" y="225528"/>
                  </a:lnTo>
                  <a:lnTo>
                    <a:pt x="7275" y="244652"/>
                  </a:lnTo>
                  <a:lnTo>
                    <a:pt x="12950" y="263220"/>
                  </a:lnTo>
                  <a:lnTo>
                    <a:pt x="20829" y="280971"/>
                  </a:lnTo>
                  <a:lnTo>
                    <a:pt x="18381" y="281419"/>
                  </a:lnTo>
                  <a:lnTo>
                    <a:pt x="8699" y="284148"/>
                  </a:lnTo>
                  <a:lnTo>
                    <a:pt x="0" y="289024"/>
                  </a:lnTo>
                  <a:lnTo>
                    <a:pt x="1059" y="298789"/>
                  </a:lnTo>
                  <a:lnTo>
                    <a:pt x="5469" y="300490"/>
                  </a:lnTo>
                  <a:lnTo>
                    <a:pt x="14903" y="302740"/>
                  </a:lnTo>
                  <a:lnTo>
                    <a:pt x="19957" y="305007"/>
                  </a:lnTo>
                  <a:lnTo>
                    <a:pt x="45539" y="335238"/>
                  </a:lnTo>
                  <a:lnTo>
                    <a:pt x="70747" y="401362"/>
                  </a:lnTo>
                  <a:lnTo>
                    <a:pt x="75063" y="412021"/>
                  </a:lnTo>
                  <a:lnTo>
                    <a:pt x="109394" y="434849"/>
                  </a:lnTo>
                  <a:lnTo>
                    <a:pt x="167115" y="437910"/>
                  </a:lnTo>
                  <a:lnTo>
                    <a:pt x="204762" y="438271"/>
                  </a:lnTo>
                  <a:lnTo>
                    <a:pt x="242411" y="437910"/>
                  </a:lnTo>
                  <a:lnTo>
                    <a:pt x="289872" y="436203"/>
                  </a:lnTo>
                  <a:lnTo>
                    <a:pt x="326514" y="424795"/>
                  </a:lnTo>
                  <a:lnTo>
                    <a:pt x="350211" y="368605"/>
                  </a:lnTo>
                  <a:lnTo>
                    <a:pt x="356518" y="351677"/>
                  </a:lnTo>
                  <a:lnTo>
                    <a:pt x="378318" y="314429"/>
                  </a:lnTo>
                  <a:lnTo>
                    <a:pt x="400743" y="301279"/>
                  </a:lnTo>
                  <a:lnTo>
                    <a:pt x="407412" y="298053"/>
                  </a:lnTo>
                  <a:lnTo>
                    <a:pt x="388694" y="280971"/>
                  </a:lnTo>
                  <a:lnTo>
                    <a:pt x="396575" y="263220"/>
                  </a:lnTo>
                  <a:lnTo>
                    <a:pt x="402251" y="244652"/>
                  </a:lnTo>
                  <a:lnTo>
                    <a:pt x="405341" y="225528"/>
                  </a:lnTo>
                  <a:lnTo>
                    <a:pt x="405466" y="206106"/>
                  </a:lnTo>
                  <a:lnTo>
                    <a:pt x="402805" y="189052"/>
                  </a:lnTo>
                  <a:lnTo>
                    <a:pt x="378545" y="144370"/>
                  </a:lnTo>
                  <a:lnTo>
                    <a:pt x="332065" y="118841"/>
                  </a:lnTo>
                  <a:lnTo>
                    <a:pt x="314137" y="116422"/>
                  </a:lnTo>
                  <a:lnTo>
                    <a:pt x="296329" y="116861"/>
                  </a:lnTo>
                  <a:lnTo>
                    <a:pt x="278788" y="119769"/>
                  </a:lnTo>
                  <a:lnTo>
                    <a:pt x="261681" y="124806"/>
                  </a:lnTo>
                  <a:lnTo>
                    <a:pt x="245175" y="131627"/>
                  </a:lnTo>
                  <a:lnTo>
                    <a:pt x="245223" y="130328"/>
                  </a:lnTo>
                  <a:lnTo>
                    <a:pt x="242963" y="116313"/>
                  </a:lnTo>
                  <a:lnTo>
                    <a:pt x="236696" y="104832"/>
                  </a:lnTo>
                  <a:lnTo>
                    <a:pt x="227190" y="96000"/>
                  </a:lnTo>
                  <a:lnTo>
                    <a:pt x="215212" y="90584"/>
                  </a:lnTo>
                  <a:lnTo>
                    <a:pt x="215212" y="71921"/>
                  </a:lnTo>
                  <a:lnTo>
                    <a:pt x="230392" y="71921"/>
                  </a:lnTo>
                  <a:lnTo>
                    <a:pt x="243365" y="92011"/>
                  </a:lnTo>
                  <a:lnTo>
                    <a:pt x="254142" y="92011"/>
                  </a:lnTo>
                  <a:lnTo>
                    <a:pt x="254142" y="30925"/>
                  </a:lnTo>
                  <a:lnTo>
                    <a:pt x="243365" y="30925"/>
                  </a:lnTo>
                  <a:lnTo>
                    <a:pt x="230392" y="51016"/>
                  </a:lnTo>
                  <a:lnTo>
                    <a:pt x="215212" y="51016"/>
                  </a:lnTo>
                  <a:lnTo>
                    <a:pt x="215212" y="28675"/>
                  </a:lnTo>
                  <a:lnTo>
                    <a:pt x="240267" y="12526"/>
                  </a:lnTo>
                  <a:lnTo>
                    <a:pt x="2402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4928" y="966323"/>
              <a:ext cx="397510" cy="162560"/>
            </a:xfrm>
            <a:custGeom>
              <a:avLst/>
              <a:gdLst/>
              <a:ahLst/>
              <a:cxnLst/>
              <a:rect l="l" t="t" r="r" b="b"/>
              <a:pathLst>
                <a:path w="397509" h="162559">
                  <a:moveTo>
                    <a:pt x="340571" y="7179"/>
                  </a:moveTo>
                  <a:lnTo>
                    <a:pt x="290510" y="7179"/>
                  </a:lnTo>
                  <a:lnTo>
                    <a:pt x="327879" y="9850"/>
                  </a:lnTo>
                  <a:lnTo>
                    <a:pt x="358027" y="24714"/>
                  </a:lnTo>
                  <a:lnTo>
                    <a:pt x="379298" y="49546"/>
                  </a:lnTo>
                  <a:lnTo>
                    <a:pt x="390036" y="82119"/>
                  </a:lnTo>
                  <a:lnTo>
                    <a:pt x="388585" y="120207"/>
                  </a:lnTo>
                  <a:lnTo>
                    <a:pt x="373289" y="161584"/>
                  </a:lnTo>
                  <a:lnTo>
                    <a:pt x="375690" y="161626"/>
                  </a:lnTo>
                  <a:lnTo>
                    <a:pt x="378118" y="161840"/>
                  </a:lnTo>
                  <a:lnTo>
                    <a:pt x="380543" y="162207"/>
                  </a:lnTo>
                  <a:lnTo>
                    <a:pt x="388437" y="144587"/>
                  </a:lnTo>
                  <a:lnTo>
                    <a:pt x="394137" y="126143"/>
                  </a:lnTo>
                  <a:lnTo>
                    <a:pt x="397249" y="107138"/>
                  </a:lnTo>
                  <a:lnTo>
                    <a:pt x="397383" y="87836"/>
                  </a:lnTo>
                  <a:lnTo>
                    <a:pt x="394788" y="71128"/>
                  </a:lnTo>
                  <a:lnTo>
                    <a:pt x="371030" y="27363"/>
                  </a:lnTo>
                  <a:lnTo>
                    <a:pt x="342143" y="7682"/>
                  </a:lnTo>
                  <a:lnTo>
                    <a:pt x="340571" y="7179"/>
                  </a:lnTo>
                  <a:close/>
                </a:path>
                <a:path w="397509" h="162559">
                  <a:moveTo>
                    <a:pt x="307971" y="0"/>
                  </a:moveTo>
                  <a:lnTo>
                    <a:pt x="256771" y="8105"/>
                  </a:lnTo>
                  <a:lnTo>
                    <a:pt x="214951" y="112967"/>
                  </a:lnTo>
                  <a:lnTo>
                    <a:pt x="217450" y="114261"/>
                  </a:lnTo>
                  <a:lnTo>
                    <a:pt x="219899" y="115858"/>
                  </a:lnTo>
                  <a:lnTo>
                    <a:pt x="222261" y="117762"/>
                  </a:lnTo>
                  <a:lnTo>
                    <a:pt x="247576" y="18928"/>
                  </a:lnTo>
                  <a:lnTo>
                    <a:pt x="290510" y="7179"/>
                  </a:lnTo>
                  <a:lnTo>
                    <a:pt x="340571" y="7179"/>
                  </a:lnTo>
                  <a:lnTo>
                    <a:pt x="325525" y="2367"/>
                  </a:lnTo>
                  <a:lnTo>
                    <a:pt x="307971" y="0"/>
                  </a:lnTo>
                  <a:close/>
                </a:path>
                <a:path w="397509" h="162559">
                  <a:moveTo>
                    <a:pt x="89420" y="0"/>
                  </a:moveTo>
                  <a:lnTo>
                    <a:pt x="39946" y="15997"/>
                  </a:lnTo>
                  <a:lnTo>
                    <a:pt x="7832" y="55234"/>
                  </a:lnTo>
                  <a:lnTo>
                    <a:pt x="0" y="87836"/>
                  </a:lnTo>
                  <a:lnTo>
                    <a:pt x="137" y="107138"/>
                  </a:lnTo>
                  <a:lnTo>
                    <a:pt x="3250" y="126143"/>
                  </a:lnTo>
                  <a:lnTo>
                    <a:pt x="8949" y="144587"/>
                  </a:lnTo>
                  <a:lnTo>
                    <a:pt x="16843" y="162207"/>
                  </a:lnTo>
                  <a:lnTo>
                    <a:pt x="19274" y="161840"/>
                  </a:lnTo>
                  <a:lnTo>
                    <a:pt x="21696" y="161626"/>
                  </a:lnTo>
                  <a:lnTo>
                    <a:pt x="24103" y="161584"/>
                  </a:lnTo>
                  <a:lnTo>
                    <a:pt x="8806" y="120207"/>
                  </a:lnTo>
                  <a:lnTo>
                    <a:pt x="7354" y="82119"/>
                  </a:lnTo>
                  <a:lnTo>
                    <a:pt x="18091" y="49546"/>
                  </a:lnTo>
                  <a:lnTo>
                    <a:pt x="39361" y="24714"/>
                  </a:lnTo>
                  <a:lnTo>
                    <a:pt x="69508" y="9850"/>
                  </a:lnTo>
                  <a:lnTo>
                    <a:pt x="106874" y="7179"/>
                  </a:lnTo>
                  <a:lnTo>
                    <a:pt x="137439" y="7179"/>
                  </a:lnTo>
                  <a:lnTo>
                    <a:pt x="123907" y="3232"/>
                  </a:lnTo>
                  <a:lnTo>
                    <a:pt x="106789" y="421"/>
                  </a:lnTo>
                  <a:lnTo>
                    <a:pt x="89420" y="0"/>
                  </a:lnTo>
                  <a:close/>
                </a:path>
                <a:path w="397509" h="162559">
                  <a:moveTo>
                    <a:pt x="137439" y="7179"/>
                  </a:moveTo>
                  <a:lnTo>
                    <a:pt x="106874" y="7179"/>
                  </a:lnTo>
                  <a:lnTo>
                    <a:pt x="149803" y="18928"/>
                  </a:lnTo>
                  <a:lnTo>
                    <a:pt x="175127" y="117762"/>
                  </a:lnTo>
                  <a:lnTo>
                    <a:pt x="177491" y="115858"/>
                  </a:lnTo>
                  <a:lnTo>
                    <a:pt x="179933" y="114261"/>
                  </a:lnTo>
                  <a:lnTo>
                    <a:pt x="182438" y="112967"/>
                  </a:lnTo>
                  <a:lnTo>
                    <a:pt x="156755" y="14712"/>
                  </a:lnTo>
                  <a:lnTo>
                    <a:pt x="140616" y="8105"/>
                  </a:lnTo>
                  <a:lnTo>
                    <a:pt x="137439" y="7179"/>
                  </a:lnTo>
                  <a:close/>
                </a:path>
              </a:pathLst>
            </a:custGeom>
            <a:solidFill>
              <a:srgbClr val="956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713" y="937575"/>
              <a:ext cx="453903" cy="1979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81969" y="1079980"/>
              <a:ext cx="403860" cy="204470"/>
            </a:xfrm>
            <a:custGeom>
              <a:avLst/>
              <a:gdLst/>
              <a:ahLst/>
              <a:cxnLst/>
              <a:rect l="l" t="t" r="r" b="b"/>
              <a:pathLst>
                <a:path w="403859" h="204469">
                  <a:moveTo>
                    <a:pt x="214692" y="0"/>
                  </a:moveTo>
                  <a:lnTo>
                    <a:pt x="188615" y="0"/>
                  </a:lnTo>
                  <a:lnTo>
                    <a:pt x="165809" y="21997"/>
                  </a:lnTo>
                  <a:lnTo>
                    <a:pt x="152819" y="65992"/>
                  </a:lnTo>
                  <a:lnTo>
                    <a:pt x="134440" y="26722"/>
                  </a:lnTo>
                  <a:lnTo>
                    <a:pt x="112739" y="8214"/>
                  </a:lnTo>
                  <a:lnTo>
                    <a:pt x="92111" y="11062"/>
                  </a:lnTo>
                  <a:lnTo>
                    <a:pt x="76952" y="35861"/>
                  </a:lnTo>
                  <a:lnTo>
                    <a:pt x="71656" y="83204"/>
                  </a:lnTo>
                  <a:lnTo>
                    <a:pt x="64042" y="69845"/>
                  </a:lnTo>
                  <a:lnTo>
                    <a:pt x="52204" y="57549"/>
                  </a:lnTo>
                  <a:lnTo>
                    <a:pt x="34912" y="50426"/>
                  </a:lnTo>
                  <a:lnTo>
                    <a:pt x="10936" y="52588"/>
                  </a:lnTo>
                  <a:lnTo>
                    <a:pt x="4822" y="55438"/>
                  </a:lnTo>
                  <a:lnTo>
                    <a:pt x="368" y="59602"/>
                  </a:lnTo>
                  <a:lnTo>
                    <a:pt x="0" y="63924"/>
                  </a:lnTo>
                  <a:lnTo>
                    <a:pt x="6139" y="67247"/>
                  </a:lnTo>
                  <a:lnTo>
                    <a:pt x="13802" y="69716"/>
                  </a:lnTo>
                  <a:lnTo>
                    <a:pt x="23099" y="75162"/>
                  </a:lnTo>
                  <a:lnTo>
                    <a:pt x="52578" y="120941"/>
                  </a:lnTo>
                  <a:lnTo>
                    <a:pt x="66878" y="161212"/>
                  </a:lnTo>
                  <a:lnTo>
                    <a:pt x="73795" y="179142"/>
                  </a:lnTo>
                  <a:lnTo>
                    <a:pt x="126447" y="202739"/>
                  </a:lnTo>
                  <a:lnTo>
                    <a:pt x="201651" y="204180"/>
                  </a:lnTo>
                  <a:lnTo>
                    <a:pt x="239293" y="203820"/>
                  </a:lnTo>
                  <a:lnTo>
                    <a:pt x="300038" y="200119"/>
                  </a:lnTo>
                  <a:lnTo>
                    <a:pt x="336430" y="161212"/>
                  </a:lnTo>
                  <a:lnTo>
                    <a:pt x="343337" y="141206"/>
                  </a:lnTo>
                  <a:lnTo>
                    <a:pt x="350727" y="120941"/>
                  </a:lnTo>
                  <a:lnTo>
                    <a:pt x="369868" y="85396"/>
                  </a:lnTo>
                  <a:lnTo>
                    <a:pt x="397166" y="67247"/>
                  </a:lnTo>
                  <a:lnTo>
                    <a:pt x="403305" y="63924"/>
                  </a:lnTo>
                  <a:lnTo>
                    <a:pt x="402936" y="59602"/>
                  </a:lnTo>
                  <a:lnTo>
                    <a:pt x="398482" y="55438"/>
                  </a:lnTo>
                  <a:lnTo>
                    <a:pt x="392368" y="52588"/>
                  </a:lnTo>
                  <a:lnTo>
                    <a:pt x="368390" y="50426"/>
                  </a:lnTo>
                  <a:lnTo>
                    <a:pt x="351099" y="57549"/>
                  </a:lnTo>
                  <a:lnTo>
                    <a:pt x="339261" y="69845"/>
                  </a:lnTo>
                  <a:lnTo>
                    <a:pt x="331645" y="83204"/>
                  </a:lnTo>
                  <a:lnTo>
                    <a:pt x="326353" y="35861"/>
                  </a:lnTo>
                  <a:lnTo>
                    <a:pt x="311196" y="11062"/>
                  </a:lnTo>
                  <a:lnTo>
                    <a:pt x="290570" y="8214"/>
                  </a:lnTo>
                  <a:lnTo>
                    <a:pt x="268868" y="26722"/>
                  </a:lnTo>
                  <a:lnTo>
                    <a:pt x="250488" y="65992"/>
                  </a:lnTo>
                  <a:lnTo>
                    <a:pt x="237498" y="21997"/>
                  </a:lnTo>
                  <a:lnTo>
                    <a:pt x="214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618" y="849896"/>
              <a:ext cx="380006" cy="43158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855314" y="1432316"/>
            <a:ext cx="4855845" cy="4191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60"/>
              </a:spcBef>
            </a:pPr>
            <a:r>
              <a:rPr sz="1350" spc="40" dirty="0">
                <a:solidFill>
                  <a:srgbClr val="FFFFFF"/>
                </a:solidFill>
                <a:latin typeface="Times New Roman"/>
                <a:cs typeface="Times New Roman"/>
              </a:rPr>
              <a:t>МИНИСТЕРСТВО</a:t>
            </a:r>
            <a:r>
              <a:rPr sz="13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45" dirty="0">
                <a:solidFill>
                  <a:srgbClr val="FFFFFF"/>
                </a:solidFill>
                <a:latin typeface="Times New Roman"/>
                <a:cs typeface="Times New Roman"/>
              </a:rPr>
              <a:t>АГРОПРОМЫШЛЕННОГО</a:t>
            </a:r>
            <a:r>
              <a:rPr sz="13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Times New Roman"/>
                <a:cs typeface="Times New Roman"/>
              </a:rPr>
              <a:t>КОМПЛЕКСА </a:t>
            </a:r>
            <a:r>
              <a:rPr sz="1350" spc="-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20" dirty="0">
                <a:solidFill>
                  <a:srgbClr val="FFFFFF"/>
                </a:solidFill>
                <a:latin typeface="Times New Roman"/>
                <a:cs typeface="Times New Roman"/>
              </a:rPr>
              <a:t>ПЕРМСКОГО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КРАЯ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6448" y="4526296"/>
            <a:ext cx="12466001" cy="1683153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35"/>
              </a:spcBef>
            </a:pPr>
            <a:r>
              <a:rPr sz="5400" b="1" spc="-27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b="1" spc="-1220" dirty="0" smtClean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lang="ru-RU" sz="5400" b="1" spc="-1220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ru-RU" sz="5400" b="1" spc="-225" dirty="0" smtClean="0">
                <a:solidFill>
                  <a:srgbClr val="FFFFFF"/>
                </a:solidFill>
                <a:latin typeface="Tahoma"/>
                <a:cs typeface="Tahoma"/>
              </a:rPr>
              <a:t>ФГИС Сатурн», «Изменение в законодательстве</a:t>
            </a:r>
            <a:r>
              <a:rPr sz="5400" b="1" spc="-509" dirty="0" smtClean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endParaRPr sz="5400" dirty="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985337" y="1023685"/>
            <a:ext cx="3067685" cy="680720"/>
            <a:chOff x="7985337" y="1023685"/>
            <a:chExt cx="3067685" cy="680720"/>
          </a:xfrm>
        </p:grpSpPr>
        <p:sp>
          <p:nvSpPr>
            <p:cNvPr id="21" name="object 21"/>
            <p:cNvSpPr/>
            <p:nvPr/>
          </p:nvSpPr>
          <p:spPr>
            <a:xfrm>
              <a:off x="7985337" y="1023685"/>
              <a:ext cx="1329055" cy="680720"/>
            </a:xfrm>
            <a:custGeom>
              <a:avLst/>
              <a:gdLst/>
              <a:ahLst/>
              <a:cxnLst/>
              <a:rect l="l" t="t" r="r" b="b"/>
              <a:pathLst>
                <a:path w="1329054" h="680719">
                  <a:moveTo>
                    <a:pt x="1003422" y="0"/>
                  </a:moveTo>
                  <a:lnTo>
                    <a:pt x="0" y="0"/>
                  </a:lnTo>
                  <a:lnTo>
                    <a:pt x="0" y="355504"/>
                  </a:lnTo>
                  <a:lnTo>
                    <a:pt x="3541" y="403369"/>
                  </a:lnTo>
                  <a:lnTo>
                    <a:pt x="13822" y="449110"/>
                  </a:lnTo>
                  <a:lnTo>
                    <a:pt x="30331" y="492214"/>
                  </a:lnTo>
                  <a:lnTo>
                    <a:pt x="52554" y="532167"/>
                  </a:lnTo>
                  <a:lnTo>
                    <a:pt x="79980" y="568457"/>
                  </a:lnTo>
                  <a:lnTo>
                    <a:pt x="112094" y="600572"/>
                  </a:lnTo>
                  <a:lnTo>
                    <a:pt x="148385" y="627997"/>
                  </a:lnTo>
                  <a:lnTo>
                    <a:pt x="188338" y="650221"/>
                  </a:lnTo>
                  <a:lnTo>
                    <a:pt x="231442" y="666730"/>
                  </a:lnTo>
                  <a:lnTo>
                    <a:pt x="277184" y="677012"/>
                  </a:lnTo>
                  <a:lnTo>
                    <a:pt x="325050" y="680553"/>
                  </a:lnTo>
                  <a:lnTo>
                    <a:pt x="1328476" y="680553"/>
                  </a:lnTo>
                  <a:lnTo>
                    <a:pt x="1328476" y="325058"/>
                  </a:lnTo>
                  <a:lnTo>
                    <a:pt x="1324935" y="277190"/>
                  </a:lnTo>
                  <a:lnTo>
                    <a:pt x="1314653" y="231447"/>
                  </a:lnTo>
                  <a:lnTo>
                    <a:pt x="1298144" y="188342"/>
                  </a:lnTo>
                  <a:lnTo>
                    <a:pt x="1275920" y="148388"/>
                  </a:lnTo>
                  <a:lnTo>
                    <a:pt x="1248494" y="112097"/>
                  </a:lnTo>
                  <a:lnTo>
                    <a:pt x="1216379" y="79982"/>
                  </a:lnTo>
                  <a:lnTo>
                    <a:pt x="1180089" y="52556"/>
                  </a:lnTo>
                  <a:lnTo>
                    <a:pt x="1140135" y="30332"/>
                  </a:lnTo>
                  <a:lnTo>
                    <a:pt x="1097030" y="13822"/>
                  </a:lnTo>
                  <a:lnTo>
                    <a:pt x="1051288" y="3541"/>
                  </a:lnTo>
                  <a:lnTo>
                    <a:pt x="1003422" y="0"/>
                  </a:lnTo>
                  <a:close/>
                </a:path>
              </a:pathLst>
            </a:custGeom>
            <a:solidFill>
              <a:srgbClr val="A6C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18310" y="1023694"/>
              <a:ext cx="2834640" cy="680720"/>
            </a:xfrm>
            <a:custGeom>
              <a:avLst/>
              <a:gdLst/>
              <a:ahLst/>
              <a:cxnLst/>
              <a:rect l="l" t="t" r="r" b="b"/>
              <a:pathLst>
                <a:path w="2834640" h="680719">
                  <a:moveTo>
                    <a:pt x="227926" y="536028"/>
                  </a:moveTo>
                  <a:lnTo>
                    <a:pt x="206489" y="443547"/>
                  </a:lnTo>
                  <a:lnTo>
                    <a:pt x="196672" y="401154"/>
                  </a:lnTo>
                  <a:lnTo>
                    <a:pt x="154813" y="220573"/>
                  </a:lnTo>
                  <a:lnTo>
                    <a:pt x="150291" y="201066"/>
                  </a:lnTo>
                  <a:lnTo>
                    <a:pt x="150291" y="401154"/>
                  </a:lnTo>
                  <a:lnTo>
                    <a:pt x="77076" y="401154"/>
                  </a:lnTo>
                  <a:lnTo>
                    <a:pt x="113957" y="220573"/>
                  </a:lnTo>
                  <a:lnTo>
                    <a:pt x="150291" y="401154"/>
                  </a:lnTo>
                  <a:lnTo>
                    <a:pt x="150291" y="201066"/>
                  </a:lnTo>
                  <a:lnTo>
                    <a:pt x="137083" y="144056"/>
                  </a:lnTo>
                  <a:lnTo>
                    <a:pt x="91389" y="144056"/>
                  </a:lnTo>
                  <a:lnTo>
                    <a:pt x="0" y="536028"/>
                  </a:lnTo>
                  <a:lnTo>
                    <a:pt x="49542" y="536028"/>
                  </a:lnTo>
                  <a:lnTo>
                    <a:pt x="68262" y="443547"/>
                  </a:lnTo>
                  <a:lnTo>
                    <a:pt x="159105" y="443547"/>
                  </a:lnTo>
                  <a:lnTo>
                    <a:pt x="177825" y="536028"/>
                  </a:lnTo>
                  <a:lnTo>
                    <a:pt x="227926" y="536028"/>
                  </a:lnTo>
                  <a:close/>
                </a:path>
                <a:path w="2834640" h="680719">
                  <a:moveTo>
                    <a:pt x="414007" y="144056"/>
                  </a:moveTo>
                  <a:lnTo>
                    <a:pt x="265912" y="144056"/>
                  </a:lnTo>
                  <a:lnTo>
                    <a:pt x="265912" y="536028"/>
                  </a:lnTo>
                  <a:lnTo>
                    <a:pt x="313258" y="536028"/>
                  </a:lnTo>
                  <a:lnTo>
                    <a:pt x="313258" y="186436"/>
                  </a:lnTo>
                  <a:lnTo>
                    <a:pt x="414007" y="186436"/>
                  </a:lnTo>
                  <a:lnTo>
                    <a:pt x="414007" y="144056"/>
                  </a:lnTo>
                  <a:close/>
                </a:path>
                <a:path w="2834640" h="680719">
                  <a:moveTo>
                    <a:pt x="643585" y="258559"/>
                  </a:moveTo>
                  <a:lnTo>
                    <a:pt x="642137" y="229489"/>
                  </a:lnTo>
                  <a:lnTo>
                    <a:pt x="637806" y="205028"/>
                  </a:lnTo>
                  <a:lnTo>
                    <a:pt x="631037" y="186436"/>
                  </a:lnTo>
                  <a:lnTo>
                    <a:pt x="630580" y="185166"/>
                  </a:lnTo>
                  <a:lnTo>
                    <a:pt x="620458" y="169926"/>
                  </a:lnTo>
                  <a:lnTo>
                    <a:pt x="607415" y="158610"/>
                  </a:lnTo>
                  <a:lnTo>
                    <a:pt x="596239" y="152971"/>
                  </a:lnTo>
                  <a:lnTo>
                    <a:pt x="596239" y="258559"/>
                  </a:lnTo>
                  <a:lnTo>
                    <a:pt x="595515" y="276453"/>
                  </a:lnTo>
                  <a:lnTo>
                    <a:pt x="584669" y="313613"/>
                  </a:lnTo>
                  <a:lnTo>
                    <a:pt x="548894" y="330136"/>
                  </a:lnTo>
                  <a:lnTo>
                    <a:pt x="509803" y="330136"/>
                  </a:lnTo>
                  <a:lnTo>
                    <a:pt x="509803" y="186436"/>
                  </a:lnTo>
                  <a:lnTo>
                    <a:pt x="548894" y="186436"/>
                  </a:lnTo>
                  <a:lnTo>
                    <a:pt x="584669" y="202958"/>
                  </a:lnTo>
                  <a:lnTo>
                    <a:pt x="595515" y="240423"/>
                  </a:lnTo>
                  <a:lnTo>
                    <a:pt x="596239" y="258559"/>
                  </a:lnTo>
                  <a:lnTo>
                    <a:pt x="596239" y="152971"/>
                  </a:lnTo>
                  <a:lnTo>
                    <a:pt x="591413" y="150520"/>
                  </a:lnTo>
                  <a:lnTo>
                    <a:pt x="572465" y="145669"/>
                  </a:lnTo>
                  <a:lnTo>
                    <a:pt x="550545" y="144056"/>
                  </a:lnTo>
                  <a:lnTo>
                    <a:pt x="462457" y="144056"/>
                  </a:lnTo>
                  <a:lnTo>
                    <a:pt x="462457" y="536028"/>
                  </a:lnTo>
                  <a:lnTo>
                    <a:pt x="509803" y="536028"/>
                  </a:lnTo>
                  <a:lnTo>
                    <a:pt x="509803" y="372529"/>
                  </a:lnTo>
                  <a:lnTo>
                    <a:pt x="550545" y="372529"/>
                  </a:lnTo>
                  <a:lnTo>
                    <a:pt x="591070" y="365988"/>
                  </a:lnTo>
                  <a:lnTo>
                    <a:pt x="630415" y="331076"/>
                  </a:lnTo>
                  <a:lnTo>
                    <a:pt x="642124" y="287172"/>
                  </a:lnTo>
                  <a:lnTo>
                    <a:pt x="643585" y="258559"/>
                  </a:lnTo>
                  <a:close/>
                </a:path>
                <a:path w="2834640" h="680719">
                  <a:moveTo>
                    <a:pt x="884174" y="340042"/>
                  </a:moveTo>
                  <a:lnTo>
                    <a:pt x="883843" y="300863"/>
                  </a:lnTo>
                  <a:lnTo>
                    <a:pt x="881227" y="241820"/>
                  </a:lnTo>
                  <a:lnTo>
                    <a:pt x="870470" y="191884"/>
                  </a:lnTo>
                  <a:lnTo>
                    <a:pt x="865276" y="182041"/>
                  </a:lnTo>
                  <a:lnTo>
                    <a:pt x="863815" y="179273"/>
                  </a:lnTo>
                  <a:lnTo>
                    <a:pt x="855548" y="168275"/>
                  </a:lnTo>
                  <a:lnTo>
                    <a:pt x="841641" y="155752"/>
                  </a:lnTo>
                  <a:lnTo>
                    <a:pt x="836828" y="153035"/>
                  </a:lnTo>
                  <a:lnTo>
                    <a:pt x="836828" y="340042"/>
                  </a:lnTo>
                  <a:lnTo>
                    <a:pt x="836612" y="373380"/>
                  </a:lnTo>
                  <a:lnTo>
                    <a:pt x="834961" y="423392"/>
                  </a:lnTo>
                  <a:lnTo>
                    <a:pt x="828535" y="465709"/>
                  </a:lnTo>
                  <a:lnTo>
                    <a:pt x="798220" y="497116"/>
                  </a:lnTo>
                  <a:lnTo>
                    <a:pt x="788377" y="498043"/>
                  </a:lnTo>
                  <a:lnTo>
                    <a:pt x="778294" y="497116"/>
                  </a:lnTo>
                  <a:lnTo>
                    <a:pt x="747687" y="465632"/>
                  </a:lnTo>
                  <a:lnTo>
                    <a:pt x="741616" y="423392"/>
                  </a:lnTo>
                  <a:lnTo>
                    <a:pt x="740117" y="373164"/>
                  </a:lnTo>
                  <a:lnTo>
                    <a:pt x="739927" y="340042"/>
                  </a:lnTo>
                  <a:lnTo>
                    <a:pt x="740117" y="306920"/>
                  </a:lnTo>
                  <a:lnTo>
                    <a:pt x="741629" y="256324"/>
                  </a:lnTo>
                  <a:lnTo>
                    <a:pt x="747699" y="214376"/>
                  </a:lnTo>
                  <a:lnTo>
                    <a:pt x="778294" y="182968"/>
                  </a:lnTo>
                  <a:lnTo>
                    <a:pt x="788377" y="182041"/>
                  </a:lnTo>
                  <a:lnTo>
                    <a:pt x="798220" y="182968"/>
                  </a:lnTo>
                  <a:lnTo>
                    <a:pt x="828560" y="214452"/>
                  </a:lnTo>
                  <a:lnTo>
                    <a:pt x="834961" y="256692"/>
                  </a:lnTo>
                  <a:lnTo>
                    <a:pt x="836612" y="306920"/>
                  </a:lnTo>
                  <a:lnTo>
                    <a:pt x="836828" y="340042"/>
                  </a:lnTo>
                  <a:lnTo>
                    <a:pt x="836828" y="153035"/>
                  </a:lnTo>
                  <a:lnTo>
                    <a:pt x="825817" y="146799"/>
                  </a:lnTo>
                  <a:lnTo>
                    <a:pt x="808062" y="141439"/>
                  </a:lnTo>
                  <a:lnTo>
                    <a:pt x="788377" y="139649"/>
                  </a:lnTo>
                  <a:lnTo>
                    <a:pt x="768692" y="141439"/>
                  </a:lnTo>
                  <a:lnTo>
                    <a:pt x="721207" y="168275"/>
                  </a:lnTo>
                  <a:lnTo>
                    <a:pt x="701230" y="206108"/>
                  </a:lnTo>
                  <a:lnTo>
                    <a:pt x="693889" y="268122"/>
                  </a:lnTo>
                  <a:lnTo>
                    <a:pt x="692581" y="340042"/>
                  </a:lnTo>
                  <a:lnTo>
                    <a:pt x="692912" y="379222"/>
                  </a:lnTo>
                  <a:lnTo>
                    <a:pt x="695528" y="438264"/>
                  </a:lnTo>
                  <a:lnTo>
                    <a:pt x="706272" y="488213"/>
                  </a:lnTo>
                  <a:lnTo>
                    <a:pt x="735114" y="524332"/>
                  </a:lnTo>
                  <a:lnTo>
                    <a:pt x="788377" y="540435"/>
                  </a:lnTo>
                  <a:lnTo>
                    <a:pt x="808062" y="538657"/>
                  </a:lnTo>
                  <a:lnTo>
                    <a:pt x="855548" y="511810"/>
                  </a:lnTo>
                  <a:lnTo>
                    <a:pt x="865276" y="498043"/>
                  </a:lnTo>
                  <a:lnTo>
                    <a:pt x="870470" y="488213"/>
                  </a:lnTo>
                  <a:lnTo>
                    <a:pt x="881227" y="438264"/>
                  </a:lnTo>
                  <a:lnTo>
                    <a:pt x="883843" y="379222"/>
                  </a:lnTo>
                  <a:lnTo>
                    <a:pt x="884174" y="340042"/>
                  </a:lnTo>
                  <a:close/>
                </a:path>
                <a:path w="2834640" h="680719">
                  <a:moveTo>
                    <a:pt x="1469085" y="420966"/>
                  </a:moveTo>
                  <a:lnTo>
                    <a:pt x="1467612" y="391883"/>
                  </a:lnTo>
                  <a:lnTo>
                    <a:pt x="1463167" y="367360"/>
                  </a:lnTo>
                  <a:lnTo>
                    <a:pt x="1456296" y="348856"/>
                  </a:lnTo>
                  <a:lnTo>
                    <a:pt x="1455775" y="347421"/>
                  </a:lnTo>
                  <a:lnTo>
                    <a:pt x="1445412" y="332066"/>
                  </a:lnTo>
                  <a:lnTo>
                    <a:pt x="1432128" y="320624"/>
                  </a:lnTo>
                  <a:lnTo>
                    <a:pt x="1421739" y="315379"/>
                  </a:lnTo>
                  <a:lnTo>
                    <a:pt x="1421739" y="420966"/>
                  </a:lnTo>
                  <a:lnTo>
                    <a:pt x="1421003" y="438899"/>
                  </a:lnTo>
                  <a:lnTo>
                    <a:pt x="1409903" y="476580"/>
                  </a:lnTo>
                  <a:lnTo>
                    <a:pt x="1374394" y="493649"/>
                  </a:lnTo>
                  <a:lnTo>
                    <a:pt x="1333106" y="493649"/>
                  </a:lnTo>
                  <a:lnTo>
                    <a:pt x="1333106" y="348856"/>
                  </a:lnTo>
                  <a:lnTo>
                    <a:pt x="1374394" y="348856"/>
                  </a:lnTo>
                  <a:lnTo>
                    <a:pt x="1409903" y="365645"/>
                  </a:lnTo>
                  <a:lnTo>
                    <a:pt x="1421003" y="403059"/>
                  </a:lnTo>
                  <a:lnTo>
                    <a:pt x="1421739" y="420966"/>
                  </a:lnTo>
                  <a:lnTo>
                    <a:pt x="1421739" y="315379"/>
                  </a:lnTo>
                  <a:lnTo>
                    <a:pt x="1415961" y="312445"/>
                  </a:lnTo>
                  <a:lnTo>
                    <a:pt x="1396898" y="307543"/>
                  </a:lnTo>
                  <a:lnTo>
                    <a:pt x="1374940" y="305904"/>
                  </a:lnTo>
                  <a:lnTo>
                    <a:pt x="1333106" y="305904"/>
                  </a:lnTo>
                  <a:lnTo>
                    <a:pt x="1333106" y="186436"/>
                  </a:lnTo>
                  <a:lnTo>
                    <a:pt x="1451470" y="186436"/>
                  </a:lnTo>
                  <a:lnTo>
                    <a:pt x="1451470" y="144056"/>
                  </a:lnTo>
                  <a:lnTo>
                    <a:pt x="1285760" y="144056"/>
                  </a:lnTo>
                  <a:lnTo>
                    <a:pt x="1285760" y="536028"/>
                  </a:lnTo>
                  <a:lnTo>
                    <a:pt x="1374940" y="536028"/>
                  </a:lnTo>
                  <a:lnTo>
                    <a:pt x="1415961" y="529424"/>
                  </a:lnTo>
                  <a:lnTo>
                    <a:pt x="1455775" y="494157"/>
                  </a:lnTo>
                  <a:lnTo>
                    <a:pt x="1467612" y="449846"/>
                  </a:lnTo>
                  <a:lnTo>
                    <a:pt x="1469085" y="420966"/>
                  </a:lnTo>
                  <a:close/>
                </a:path>
                <a:path w="2834640" h="680719">
                  <a:moveTo>
                    <a:pt x="1714627" y="144056"/>
                  </a:moveTo>
                  <a:lnTo>
                    <a:pt x="1671129" y="144056"/>
                  </a:lnTo>
                  <a:lnTo>
                    <a:pt x="1574787" y="416572"/>
                  </a:lnTo>
                  <a:lnTo>
                    <a:pt x="1574787" y="144056"/>
                  </a:lnTo>
                  <a:lnTo>
                    <a:pt x="1527441" y="144056"/>
                  </a:lnTo>
                  <a:lnTo>
                    <a:pt x="1527441" y="536028"/>
                  </a:lnTo>
                  <a:lnTo>
                    <a:pt x="1571485" y="536028"/>
                  </a:lnTo>
                  <a:lnTo>
                    <a:pt x="1613560" y="416572"/>
                  </a:lnTo>
                  <a:lnTo>
                    <a:pt x="1667281" y="264071"/>
                  </a:lnTo>
                  <a:lnTo>
                    <a:pt x="1667281" y="536028"/>
                  </a:lnTo>
                  <a:lnTo>
                    <a:pt x="1714627" y="536028"/>
                  </a:lnTo>
                  <a:lnTo>
                    <a:pt x="1714627" y="264071"/>
                  </a:lnTo>
                  <a:lnTo>
                    <a:pt x="1714627" y="144056"/>
                  </a:lnTo>
                  <a:close/>
                </a:path>
                <a:path w="2834640" h="680719">
                  <a:moveTo>
                    <a:pt x="1954110" y="430339"/>
                  </a:moveTo>
                  <a:lnTo>
                    <a:pt x="1949577" y="387248"/>
                  </a:lnTo>
                  <a:lnTo>
                    <a:pt x="1930374" y="352158"/>
                  </a:lnTo>
                  <a:lnTo>
                    <a:pt x="1909521" y="337286"/>
                  </a:lnTo>
                  <a:lnTo>
                    <a:pt x="1916709" y="333057"/>
                  </a:lnTo>
                  <a:lnTo>
                    <a:pt x="1942858" y="303161"/>
                  </a:lnTo>
                  <a:lnTo>
                    <a:pt x="1952459" y="248653"/>
                  </a:lnTo>
                  <a:lnTo>
                    <a:pt x="1952155" y="234188"/>
                  </a:lnTo>
                  <a:lnTo>
                    <a:pt x="1944408" y="189344"/>
                  </a:lnTo>
                  <a:lnTo>
                    <a:pt x="1914880" y="153581"/>
                  </a:lnTo>
                  <a:lnTo>
                    <a:pt x="1861616" y="139649"/>
                  </a:lnTo>
                  <a:lnTo>
                    <a:pt x="1842312" y="141122"/>
                  </a:lnTo>
                  <a:lnTo>
                    <a:pt x="1797202" y="163322"/>
                  </a:lnTo>
                  <a:lnTo>
                    <a:pt x="1772843" y="216890"/>
                  </a:lnTo>
                  <a:lnTo>
                    <a:pt x="1770786" y="240944"/>
                  </a:lnTo>
                  <a:lnTo>
                    <a:pt x="1818132" y="240944"/>
                  </a:lnTo>
                  <a:lnTo>
                    <a:pt x="1818995" y="226250"/>
                  </a:lnTo>
                  <a:lnTo>
                    <a:pt x="1821573" y="213550"/>
                  </a:lnTo>
                  <a:lnTo>
                    <a:pt x="1852739" y="182791"/>
                  </a:lnTo>
                  <a:lnTo>
                    <a:pt x="1861616" y="182041"/>
                  </a:lnTo>
                  <a:lnTo>
                    <a:pt x="1870735" y="182791"/>
                  </a:lnTo>
                  <a:lnTo>
                    <a:pt x="1901812" y="215620"/>
                  </a:lnTo>
                  <a:lnTo>
                    <a:pt x="1905114" y="250304"/>
                  </a:lnTo>
                  <a:lnTo>
                    <a:pt x="1904187" y="268922"/>
                  </a:lnTo>
                  <a:lnTo>
                    <a:pt x="1890255" y="307009"/>
                  </a:lnTo>
                  <a:lnTo>
                    <a:pt x="1862175" y="318020"/>
                  </a:lnTo>
                  <a:lnTo>
                    <a:pt x="1830793" y="318020"/>
                  </a:lnTo>
                  <a:lnTo>
                    <a:pt x="1830793" y="358762"/>
                  </a:lnTo>
                  <a:lnTo>
                    <a:pt x="1862175" y="358762"/>
                  </a:lnTo>
                  <a:lnTo>
                    <a:pt x="1870608" y="359486"/>
                  </a:lnTo>
                  <a:lnTo>
                    <a:pt x="1902917" y="392899"/>
                  </a:lnTo>
                  <a:lnTo>
                    <a:pt x="1906765" y="428675"/>
                  </a:lnTo>
                  <a:lnTo>
                    <a:pt x="1905876" y="447332"/>
                  </a:lnTo>
                  <a:lnTo>
                    <a:pt x="1892452" y="485940"/>
                  </a:lnTo>
                  <a:lnTo>
                    <a:pt x="1861616" y="498043"/>
                  </a:lnTo>
                  <a:lnTo>
                    <a:pt x="1852498" y="497293"/>
                  </a:lnTo>
                  <a:lnTo>
                    <a:pt x="1821434" y="466534"/>
                  </a:lnTo>
                  <a:lnTo>
                    <a:pt x="1818132" y="439140"/>
                  </a:lnTo>
                  <a:lnTo>
                    <a:pt x="1770786" y="439140"/>
                  </a:lnTo>
                  <a:lnTo>
                    <a:pt x="1778215" y="486079"/>
                  </a:lnTo>
                  <a:lnTo>
                    <a:pt x="1798307" y="518972"/>
                  </a:lnTo>
                  <a:lnTo>
                    <a:pt x="1842185" y="539102"/>
                  </a:lnTo>
                  <a:lnTo>
                    <a:pt x="1861616" y="540435"/>
                  </a:lnTo>
                  <a:lnTo>
                    <a:pt x="1882546" y="538822"/>
                  </a:lnTo>
                  <a:lnTo>
                    <a:pt x="1928787" y="514565"/>
                  </a:lnTo>
                  <a:lnTo>
                    <a:pt x="1941004" y="498043"/>
                  </a:lnTo>
                  <a:lnTo>
                    <a:pt x="1945309" y="489432"/>
                  </a:lnTo>
                  <a:lnTo>
                    <a:pt x="1948611" y="480148"/>
                  </a:lnTo>
                  <a:lnTo>
                    <a:pt x="1951012" y="469912"/>
                  </a:lnTo>
                  <a:lnTo>
                    <a:pt x="1952739" y="458203"/>
                  </a:lnTo>
                  <a:lnTo>
                    <a:pt x="1953768" y="445008"/>
                  </a:lnTo>
                  <a:lnTo>
                    <a:pt x="1954110" y="430339"/>
                  </a:lnTo>
                  <a:close/>
                </a:path>
                <a:path w="2834640" h="680719">
                  <a:moveTo>
                    <a:pt x="2198547" y="144056"/>
                  </a:moveTo>
                  <a:lnTo>
                    <a:pt x="2151202" y="144056"/>
                  </a:lnTo>
                  <a:lnTo>
                    <a:pt x="2151202" y="315277"/>
                  </a:lnTo>
                  <a:lnTo>
                    <a:pt x="2064219" y="315277"/>
                  </a:lnTo>
                  <a:lnTo>
                    <a:pt x="2064219" y="144056"/>
                  </a:lnTo>
                  <a:lnTo>
                    <a:pt x="2016874" y="144056"/>
                  </a:lnTo>
                  <a:lnTo>
                    <a:pt x="2016874" y="536028"/>
                  </a:lnTo>
                  <a:lnTo>
                    <a:pt x="2064219" y="536028"/>
                  </a:lnTo>
                  <a:lnTo>
                    <a:pt x="2064219" y="358216"/>
                  </a:lnTo>
                  <a:lnTo>
                    <a:pt x="2151202" y="358216"/>
                  </a:lnTo>
                  <a:lnTo>
                    <a:pt x="2151202" y="536028"/>
                  </a:lnTo>
                  <a:lnTo>
                    <a:pt x="2198547" y="536028"/>
                  </a:lnTo>
                  <a:lnTo>
                    <a:pt x="2198547" y="358216"/>
                  </a:lnTo>
                  <a:lnTo>
                    <a:pt x="2198547" y="315277"/>
                  </a:lnTo>
                  <a:lnTo>
                    <a:pt x="2198547" y="144056"/>
                  </a:lnTo>
                  <a:close/>
                </a:path>
                <a:path w="2834640" h="680719">
                  <a:moveTo>
                    <a:pt x="2420416" y="144056"/>
                  </a:moveTo>
                  <a:lnTo>
                    <a:pt x="2269020" y="144056"/>
                  </a:lnTo>
                  <a:lnTo>
                    <a:pt x="2269020" y="536028"/>
                  </a:lnTo>
                  <a:lnTo>
                    <a:pt x="2420416" y="536028"/>
                  </a:lnTo>
                  <a:lnTo>
                    <a:pt x="2420416" y="493649"/>
                  </a:lnTo>
                  <a:lnTo>
                    <a:pt x="2316365" y="493649"/>
                  </a:lnTo>
                  <a:lnTo>
                    <a:pt x="2316365" y="360413"/>
                  </a:lnTo>
                  <a:lnTo>
                    <a:pt x="2406116" y="360413"/>
                  </a:lnTo>
                  <a:lnTo>
                    <a:pt x="2406116" y="318020"/>
                  </a:lnTo>
                  <a:lnTo>
                    <a:pt x="2316365" y="318020"/>
                  </a:lnTo>
                  <a:lnTo>
                    <a:pt x="2316365" y="186436"/>
                  </a:lnTo>
                  <a:lnTo>
                    <a:pt x="2420416" y="186436"/>
                  </a:lnTo>
                  <a:lnTo>
                    <a:pt x="2420416" y="144056"/>
                  </a:lnTo>
                  <a:close/>
                </a:path>
                <a:path w="2834640" h="680719">
                  <a:moveTo>
                    <a:pt x="2654960" y="240398"/>
                  </a:moveTo>
                  <a:lnTo>
                    <a:pt x="2652788" y="216344"/>
                  </a:lnTo>
                  <a:lnTo>
                    <a:pt x="2647391" y="195389"/>
                  </a:lnTo>
                  <a:lnTo>
                    <a:pt x="2640927" y="182041"/>
                  </a:lnTo>
                  <a:lnTo>
                    <a:pt x="2638755" y="177533"/>
                  </a:lnTo>
                  <a:lnTo>
                    <a:pt x="2599207" y="145427"/>
                  </a:lnTo>
                  <a:lnTo>
                    <a:pt x="2564663" y="139649"/>
                  </a:lnTo>
                  <a:lnTo>
                    <a:pt x="2544572" y="141439"/>
                  </a:lnTo>
                  <a:lnTo>
                    <a:pt x="2497493" y="168275"/>
                  </a:lnTo>
                  <a:lnTo>
                    <a:pt x="2477160" y="206679"/>
                  </a:lnTo>
                  <a:lnTo>
                    <a:pt x="2470112" y="267919"/>
                  </a:lnTo>
                  <a:lnTo>
                    <a:pt x="2468867" y="340042"/>
                  </a:lnTo>
                  <a:lnTo>
                    <a:pt x="2469184" y="379412"/>
                  </a:lnTo>
                  <a:lnTo>
                    <a:pt x="2471661" y="438315"/>
                  </a:lnTo>
                  <a:lnTo>
                    <a:pt x="2482227" y="487591"/>
                  </a:lnTo>
                  <a:lnTo>
                    <a:pt x="2510993" y="524332"/>
                  </a:lnTo>
                  <a:lnTo>
                    <a:pt x="2564663" y="540435"/>
                  </a:lnTo>
                  <a:lnTo>
                    <a:pt x="2582075" y="539102"/>
                  </a:lnTo>
                  <a:lnTo>
                    <a:pt x="2625229" y="518972"/>
                  </a:lnTo>
                  <a:lnTo>
                    <a:pt x="2646972" y="485800"/>
                  </a:lnTo>
                  <a:lnTo>
                    <a:pt x="2654960" y="439140"/>
                  </a:lnTo>
                  <a:lnTo>
                    <a:pt x="2608161" y="439140"/>
                  </a:lnTo>
                  <a:lnTo>
                    <a:pt x="2606954" y="453110"/>
                  </a:lnTo>
                  <a:lnTo>
                    <a:pt x="2604439" y="465289"/>
                  </a:lnTo>
                  <a:lnTo>
                    <a:pt x="2574023" y="497192"/>
                  </a:lnTo>
                  <a:lnTo>
                    <a:pt x="2564663" y="498043"/>
                  </a:lnTo>
                  <a:lnTo>
                    <a:pt x="2554579" y="497116"/>
                  </a:lnTo>
                  <a:lnTo>
                    <a:pt x="2523998" y="465709"/>
                  </a:lnTo>
                  <a:lnTo>
                    <a:pt x="2517927" y="423760"/>
                  </a:lnTo>
                  <a:lnTo>
                    <a:pt x="2516403" y="373380"/>
                  </a:lnTo>
                  <a:lnTo>
                    <a:pt x="2516213" y="340042"/>
                  </a:lnTo>
                  <a:lnTo>
                    <a:pt x="2516403" y="306705"/>
                  </a:lnTo>
                  <a:lnTo>
                    <a:pt x="2517927" y="256324"/>
                  </a:lnTo>
                  <a:lnTo>
                    <a:pt x="2523998" y="214376"/>
                  </a:lnTo>
                  <a:lnTo>
                    <a:pt x="2554579" y="182968"/>
                  </a:lnTo>
                  <a:lnTo>
                    <a:pt x="2564663" y="182041"/>
                  </a:lnTo>
                  <a:lnTo>
                    <a:pt x="2574023" y="182892"/>
                  </a:lnTo>
                  <a:lnTo>
                    <a:pt x="2604439" y="214109"/>
                  </a:lnTo>
                  <a:lnTo>
                    <a:pt x="2608161" y="240398"/>
                  </a:lnTo>
                  <a:lnTo>
                    <a:pt x="2654960" y="240398"/>
                  </a:lnTo>
                  <a:close/>
                </a:path>
                <a:path w="2834640" h="680719">
                  <a:moveTo>
                    <a:pt x="2834525" y="0"/>
                  </a:moveTo>
                  <a:lnTo>
                    <a:pt x="1420545" y="0"/>
                  </a:lnTo>
                  <a:lnTo>
                    <a:pt x="1372679" y="3543"/>
                  </a:lnTo>
                  <a:lnTo>
                    <a:pt x="1326934" y="13817"/>
                  </a:lnTo>
                  <a:lnTo>
                    <a:pt x="1283830" y="30327"/>
                  </a:lnTo>
                  <a:lnTo>
                    <a:pt x="1243876" y="52552"/>
                  </a:lnTo>
                  <a:lnTo>
                    <a:pt x="1207592" y="79971"/>
                  </a:lnTo>
                  <a:lnTo>
                    <a:pt x="1175473" y="112090"/>
                  </a:lnTo>
                  <a:lnTo>
                    <a:pt x="1148054" y="148386"/>
                  </a:lnTo>
                  <a:lnTo>
                    <a:pt x="1125829" y="188341"/>
                  </a:lnTo>
                  <a:lnTo>
                    <a:pt x="1109319" y="231444"/>
                  </a:lnTo>
                  <a:lnTo>
                    <a:pt x="1099032" y="277190"/>
                  </a:lnTo>
                  <a:lnTo>
                    <a:pt x="1095502" y="325056"/>
                  </a:lnTo>
                  <a:lnTo>
                    <a:pt x="1095502" y="680554"/>
                  </a:lnTo>
                  <a:lnTo>
                    <a:pt x="1129233" y="680554"/>
                  </a:lnTo>
                  <a:lnTo>
                    <a:pt x="1129233" y="325056"/>
                  </a:lnTo>
                  <a:lnTo>
                    <a:pt x="1133055" y="277977"/>
                  </a:lnTo>
                  <a:lnTo>
                    <a:pt x="1144143" y="233260"/>
                  </a:lnTo>
                  <a:lnTo>
                    <a:pt x="1161884" y="191503"/>
                  </a:lnTo>
                  <a:lnTo>
                    <a:pt x="1185646" y="153314"/>
                  </a:lnTo>
                  <a:lnTo>
                    <a:pt x="1214831" y="119329"/>
                  </a:lnTo>
                  <a:lnTo>
                    <a:pt x="1248816" y="90144"/>
                  </a:lnTo>
                  <a:lnTo>
                    <a:pt x="1286992" y="66382"/>
                  </a:lnTo>
                  <a:lnTo>
                    <a:pt x="1328750" y="48653"/>
                  </a:lnTo>
                  <a:lnTo>
                    <a:pt x="1373479" y="37566"/>
                  </a:lnTo>
                  <a:lnTo>
                    <a:pt x="1420545" y="33731"/>
                  </a:lnTo>
                  <a:lnTo>
                    <a:pt x="2800794" y="33731"/>
                  </a:lnTo>
                  <a:lnTo>
                    <a:pt x="2800794" y="355498"/>
                  </a:lnTo>
                  <a:lnTo>
                    <a:pt x="2796971" y="402577"/>
                  </a:lnTo>
                  <a:lnTo>
                    <a:pt x="2785884" y="447294"/>
                  </a:lnTo>
                  <a:lnTo>
                    <a:pt x="2768142" y="489051"/>
                  </a:lnTo>
                  <a:lnTo>
                    <a:pt x="2744381" y="527227"/>
                  </a:lnTo>
                  <a:lnTo>
                    <a:pt x="2715196" y="561213"/>
                  </a:lnTo>
                  <a:lnTo>
                    <a:pt x="2681211" y="590397"/>
                  </a:lnTo>
                  <a:lnTo>
                    <a:pt x="2643022" y="614172"/>
                  </a:lnTo>
                  <a:lnTo>
                    <a:pt x="2601264" y="631901"/>
                  </a:lnTo>
                  <a:lnTo>
                    <a:pt x="2556548" y="642988"/>
                  </a:lnTo>
                  <a:lnTo>
                    <a:pt x="2509469" y="646823"/>
                  </a:lnTo>
                  <a:lnTo>
                    <a:pt x="1714944" y="646823"/>
                  </a:lnTo>
                  <a:lnTo>
                    <a:pt x="1714944" y="680554"/>
                  </a:lnTo>
                  <a:lnTo>
                    <a:pt x="2509469" y="680554"/>
                  </a:lnTo>
                  <a:lnTo>
                    <a:pt x="2557335" y="677011"/>
                  </a:lnTo>
                  <a:lnTo>
                    <a:pt x="2603081" y="666724"/>
                  </a:lnTo>
                  <a:lnTo>
                    <a:pt x="2646184" y="650227"/>
                  </a:lnTo>
                  <a:lnTo>
                    <a:pt x="2686139" y="628002"/>
                  </a:lnTo>
                  <a:lnTo>
                    <a:pt x="2722435" y="600570"/>
                  </a:lnTo>
                  <a:lnTo>
                    <a:pt x="2754553" y="568464"/>
                  </a:lnTo>
                  <a:lnTo>
                    <a:pt x="2781973" y="532168"/>
                  </a:lnTo>
                  <a:lnTo>
                    <a:pt x="2804198" y="492213"/>
                  </a:lnTo>
                  <a:lnTo>
                    <a:pt x="2820708" y="449110"/>
                  </a:lnTo>
                  <a:lnTo>
                    <a:pt x="2830982" y="403364"/>
                  </a:lnTo>
                  <a:lnTo>
                    <a:pt x="2834525" y="355498"/>
                  </a:lnTo>
                  <a:lnTo>
                    <a:pt x="2834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192314" y="1767134"/>
            <a:ext cx="264922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5" dirty="0">
                <a:solidFill>
                  <a:srgbClr val="FFFFFF"/>
                </a:solidFill>
                <a:latin typeface="Tahoma"/>
                <a:cs typeface="Tahoma"/>
              </a:rPr>
              <a:t>ГКУ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Tahoma"/>
                <a:cs typeface="Tahoma"/>
              </a:rPr>
              <a:t>ПК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Tahoma"/>
                <a:cs typeface="Tahoma"/>
              </a:rPr>
              <a:t>«Центр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ahoma"/>
                <a:cs typeface="Tahoma"/>
              </a:rPr>
              <a:t>развития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FFFFFF"/>
                </a:solidFill>
                <a:latin typeface="Tahoma"/>
                <a:cs typeface="Tahoma"/>
              </a:rPr>
              <a:t>агробизнеса»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826217" y="10586430"/>
            <a:ext cx="19558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Пермь</a:t>
            </a:r>
            <a:r>
              <a:rPr sz="28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85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800" spc="195" dirty="0" smtClean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800" spc="-85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lang="ru-RU" sz="2800" spc="-85" dirty="0" smtClean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6449" y="7958480"/>
            <a:ext cx="9951401" cy="1724831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50"/>
              </a:spcBef>
            </a:pPr>
            <a:r>
              <a:rPr sz="3450" spc="20" dirty="0">
                <a:solidFill>
                  <a:srgbClr val="FFFFFF"/>
                </a:solidFill>
                <a:latin typeface="Tahoma"/>
                <a:cs typeface="Tahoma"/>
              </a:rPr>
              <a:t>Докладчик:</a:t>
            </a:r>
            <a:r>
              <a:rPr sz="345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450" spc="114" dirty="0" smtClean="0">
                <a:solidFill>
                  <a:srgbClr val="FFFFFF"/>
                </a:solidFill>
                <a:latin typeface="Tahoma"/>
                <a:cs typeface="Tahoma"/>
              </a:rPr>
              <a:t>Садышева Людмила Леонидовна</a:t>
            </a:r>
            <a:endParaRPr sz="34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lang="ru-RU" sz="2400" dirty="0" smtClean="0">
                <a:solidFill>
                  <a:schemeClr val="bg1"/>
                </a:solidFill>
                <a:latin typeface="Tahoma"/>
                <a:cs typeface="Tahoma"/>
              </a:rPr>
              <a:t>Консультант консультационного отдела </a:t>
            </a:r>
            <a:br>
              <a:rPr lang="ru-RU" sz="2400" dirty="0" smtClean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ru-RU" sz="2400" dirty="0" smtClean="0">
                <a:solidFill>
                  <a:schemeClr val="bg1"/>
                </a:solidFill>
                <a:latin typeface="Tahoma"/>
                <a:cs typeface="Tahoma"/>
              </a:rPr>
              <a:t>ГКУ ПК «Центр развития агробизнеса»</a:t>
            </a:r>
            <a:endParaRPr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2842" y="1006475"/>
            <a:ext cx="18038414" cy="1052595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пчеловодстве в Российской Федерации 490-ФЗ от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 декабря 2020 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16. Предотвращение негативного воздействия пестицидов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предотвращения негативного воздействия пестицидов на пчел осуществляется проведение мероприятий, направленных на сохранение пчел в соответствии с Федеральным законом и законодательством Российской Федерации в области безопасного обращения с пестицидами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Физические и юридические лица, осуществляющие пчеловодство, и население населенных пунктов, расположенных на расстоянии до 7 километров от границ земель и земельных участков, на которых запланировано применение пестицидов, заблаговременно информируются о применении пестицидов.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применении пестицидов должна содержать следующие сведения: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запланированных к применению пестицидов;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кадастровый номер, адрес либо местоположение земельного участка, где запланировано применение пестицидов;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дата применения пестицидов;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способ и дозировка применения пестицидов;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рекомендуемые сроки изоляции пчел в ульях.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Доведение информации о применении пестицидов до лиц, обеспечивается через средства массовой информации (радио, печатные органы, электронные и другие средства связи и коммуникации) лицами, запланировавшими применение пестицидов, не ранее чем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десять дней и не позднее чем за пять дней до их применения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4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5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894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99050" y="7698095"/>
            <a:ext cx="304800" cy="1194231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5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0" t="18446" r="5057" b="18010"/>
          <a:stretch/>
        </p:blipFill>
        <p:spPr>
          <a:xfrm>
            <a:off x="831850" y="205099"/>
            <a:ext cx="18745200" cy="1055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2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7256" t="13534" r="28224" b="17965"/>
          <a:stretch/>
        </p:blipFill>
        <p:spPr>
          <a:xfrm>
            <a:off x="152401" y="320675"/>
            <a:ext cx="19424649" cy="10591800"/>
          </a:xfrm>
          <a:prstGeom prst="rect">
            <a:avLst/>
          </a:prstGeom>
        </p:spPr>
      </p:pic>
      <p:grpSp>
        <p:nvGrpSpPr>
          <p:cNvPr id="6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7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910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23" t="15010" r="28406" b="17921"/>
          <a:stretch/>
        </p:blipFill>
        <p:spPr>
          <a:xfrm>
            <a:off x="374650" y="320675"/>
            <a:ext cx="19278600" cy="10820400"/>
          </a:xfrm>
          <a:prstGeom prst="rect">
            <a:avLst/>
          </a:prstGeom>
        </p:spPr>
      </p:pic>
      <p:grpSp>
        <p:nvGrpSpPr>
          <p:cNvPr id="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973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5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70" t="16266" r="27761" b="18084"/>
          <a:stretch/>
        </p:blipFill>
        <p:spPr>
          <a:xfrm>
            <a:off x="298450" y="487681"/>
            <a:ext cx="19507200" cy="105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6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2" t="9467" r="2979" b="11775"/>
          <a:stretch/>
        </p:blipFill>
        <p:spPr>
          <a:xfrm>
            <a:off x="908050" y="473075"/>
            <a:ext cx="18440400" cy="10363200"/>
          </a:xfrm>
          <a:prstGeom prst="rect">
            <a:avLst/>
          </a:prstGeom>
        </p:spPr>
      </p:pic>
      <p:grpSp>
        <p:nvGrpSpPr>
          <p:cNvPr id="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513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69" t="15952" r="28746" b="23742"/>
          <a:stretch/>
        </p:blipFill>
        <p:spPr>
          <a:xfrm>
            <a:off x="755650" y="473075"/>
            <a:ext cx="18973800" cy="10591799"/>
          </a:xfrm>
          <a:prstGeom prst="rect">
            <a:avLst/>
          </a:prstGeom>
        </p:spPr>
      </p:pic>
      <p:grpSp>
        <p:nvGrpSpPr>
          <p:cNvPr id="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8236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40" t="15422" r="27926" b="23574"/>
          <a:stretch/>
        </p:blipFill>
        <p:spPr>
          <a:xfrm>
            <a:off x="908050" y="716437"/>
            <a:ext cx="18364200" cy="10043638"/>
          </a:xfrm>
          <a:prstGeom prst="rect">
            <a:avLst/>
          </a:prstGeom>
        </p:spPr>
      </p:pic>
      <p:grpSp>
        <p:nvGrpSpPr>
          <p:cNvPr id="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6169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46" t="16981" r="27580" b="19916"/>
          <a:stretch/>
        </p:blipFill>
        <p:spPr>
          <a:xfrm>
            <a:off x="755650" y="902207"/>
            <a:ext cx="18745200" cy="10162667"/>
          </a:xfrm>
          <a:prstGeom prst="rect">
            <a:avLst/>
          </a:prstGeom>
        </p:spPr>
      </p:pic>
      <p:grpSp>
        <p:nvGrpSpPr>
          <p:cNvPr id="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6432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40" t="13439" r="27938" b="18398"/>
          <a:stretch/>
        </p:blipFill>
        <p:spPr>
          <a:xfrm>
            <a:off x="1032842" y="600636"/>
            <a:ext cx="18038414" cy="10388040"/>
          </a:xfrm>
          <a:prstGeom prst="rect">
            <a:avLst/>
          </a:prstGeom>
        </p:spPr>
      </p:pic>
      <p:grpSp>
        <p:nvGrpSpPr>
          <p:cNvPr id="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740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88599" y="10848930"/>
            <a:ext cx="1250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5492" y="1491851"/>
            <a:ext cx="8382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>
                <a:solidFill>
                  <a:srgbClr val="C00000"/>
                </a:solidFill>
              </a:rPr>
              <a:t>За</a:t>
            </a:r>
            <a:r>
              <a:rPr sz="4000" spc="-570" dirty="0">
                <a:solidFill>
                  <a:srgbClr val="C00000"/>
                </a:solidFill>
              </a:rPr>
              <a:t>к</a:t>
            </a:r>
            <a:r>
              <a:rPr sz="4000" spc="-204" dirty="0">
                <a:solidFill>
                  <a:srgbClr val="C00000"/>
                </a:solidFill>
              </a:rPr>
              <a:t>он</a:t>
            </a:r>
            <a:r>
              <a:rPr sz="4000" spc="-300" dirty="0">
                <a:solidFill>
                  <a:srgbClr val="C00000"/>
                </a:solidFill>
              </a:rPr>
              <a:t>о</a:t>
            </a:r>
            <a:r>
              <a:rPr sz="4000" spc="-345" dirty="0">
                <a:solidFill>
                  <a:srgbClr val="C00000"/>
                </a:solidFill>
              </a:rPr>
              <a:t>д</a:t>
            </a:r>
            <a:r>
              <a:rPr sz="4000" spc="-85" dirty="0">
                <a:solidFill>
                  <a:srgbClr val="C00000"/>
                </a:solidFill>
              </a:rPr>
              <a:t>а</a:t>
            </a:r>
            <a:r>
              <a:rPr sz="4000" spc="-175" dirty="0">
                <a:solidFill>
                  <a:srgbClr val="C00000"/>
                </a:solidFill>
              </a:rPr>
              <a:t>т</a:t>
            </a:r>
            <a:r>
              <a:rPr sz="4000" spc="-165" dirty="0">
                <a:solidFill>
                  <a:srgbClr val="C00000"/>
                </a:solidFill>
              </a:rPr>
              <a:t>е</a:t>
            </a:r>
            <a:r>
              <a:rPr sz="4000" spc="-325" dirty="0">
                <a:solidFill>
                  <a:srgbClr val="C00000"/>
                </a:solidFill>
              </a:rPr>
              <a:t>льная</a:t>
            </a:r>
            <a:r>
              <a:rPr sz="4000" spc="-215" dirty="0">
                <a:solidFill>
                  <a:srgbClr val="C00000"/>
                </a:solidFill>
              </a:rPr>
              <a:t> </a:t>
            </a:r>
            <a:r>
              <a:rPr sz="4000" spc="-105" dirty="0">
                <a:solidFill>
                  <a:srgbClr val="C00000"/>
                </a:solidFill>
              </a:rPr>
              <a:t>база</a:t>
            </a:r>
            <a:endParaRPr sz="4000" dirty="0">
              <a:solidFill>
                <a:srgbClr val="C00000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58342" y="6420270"/>
            <a:ext cx="17065607" cy="1919583"/>
            <a:chOff x="1591551" y="2303355"/>
            <a:chExt cx="16921090" cy="1150620"/>
          </a:xfrm>
        </p:grpSpPr>
        <p:sp>
          <p:nvSpPr>
            <p:cNvPr id="5" name="object 5"/>
            <p:cNvSpPr/>
            <p:nvPr/>
          </p:nvSpPr>
          <p:spPr>
            <a:xfrm>
              <a:off x="1706731" y="2303355"/>
              <a:ext cx="16805910" cy="1150620"/>
            </a:xfrm>
            <a:custGeom>
              <a:avLst/>
              <a:gdLst/>
              <a:ahLst/>
              <a:cxnLst/>
              <a:rect l="l" t="t" r="r" b="b"/>
              <a:pathLst>
                <a:path w="16805910" h="1150620">
                  <a:moveTo>
                    <a:pt x="16805804" y="0"/>
                  </a:moveTo>
                  <a:lnTo>
                    <a:pt x="0" y="0"/>
                  </a:lnTo>
                  <a:lnTo>
                    <a:pt x="0" y="1150196"/>
                  </a:lnTo>
                  <a:lnTo>
                    <a:pt x="16805804" y="1150196"/>
                  </a:lnTo>
                  <a:lnTo>
                    <a:pt x="1680580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1551" y="2763272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5">
                  <a:moveTo>
                    <a:pt x="115180" y="0"/>
                  </a:moveTo>
                  <a:lnTo>
                    <a:pt x="160014" y="9051"/>
                  </a:lnTo>
                  <a:lnTo>
                    <a:pt x="196626" y="33735"/>
                  </a:lnTo>
                  <a:lnTo>
                    <a:pt x="221310" y="70347"/>
                  </a:lnTo>
                  <a:lnTo>
                    <a:pt x="230361" y="115180"/>
                  </a:lnTo>
                  <a:lnTo>
                    <a:pt x="221310" y="160014"/>
                  </a:lnTo>
                  <a:lnTo>
                    <a:pt x="196626" y="196626"/>
                  </a:lnTo>
                  <a:lnTo>
                    <a:pt x="160014" y="221311"/>
                  </a:lnTo>
                  <a:lnTo>
                    <a:pt x="115180" y="230362"/>
                  </a:lnTo>
                  <a:lnTo>
                    <a:pt x="70347" y="221311"/>
                  </a:lnTo>
                  <a:lnTo>
                    <a:pt x="33735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5" y="33735"/>
                  </a:lnTo>
                  <a:lnTo>
                    <a:pt x="70347" y="9051"/>
                  </a:lnTo>
                  <a:lnTo>
                    <a:pt x="115180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10868" y="2696921"/>
            <a:ext cx="17013293" cy="1586865"/>
            <a:chOff x="1539196" y="3874930"/>
            <a:chExt cx="16973550" cy="1586865"/>
          </a:xfrm>
        </p:grpSpPr>
        <p:sp>
          <p:nvSpPr>
            <p:cNvPr id="9" name="object 9"/>
            <p:cNvSpPr/>
            <p:nvPr/>
          </p:nvSpPr>
          <p:spPr>
            <a:xfrm>
              <a:off x="1706731" y="3874930"/>
              <a:ext cx="16805910" cy="1586865"/>
            </a:xfrm>
            <a:custGeom>
              <a:avLst/>
              <a:gdLst/>
              <a:ahLst/>
              <a:cxnLst/>
              <a:rect l="l" t="t" r="r" b="b"/>
              <a:pathLst>
                <a:path w="16805910" h="1586864">
                  <a:moveTo>
                    <a:pt x="16805804" y="0"/>
                  </a:moveTo>
                  <a:lnTo>
                    <a:pt x="0" y="0"/>
                  </a:lnTo>
                  <a:lnTo>
                    <a:pt x="0" y="1586332"/>
                  </a:lnTo>
                  <a:lnTo>
                    <a:pt x="16805804" y="1586332"/>
                  </a:lnTo>
                  <a:lnTo>
                    <a:pt x="1680580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551" y="4552915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0" y="0"/>
                  </a:moveTo>
                  <a:lnTo>
                    <a:pt x="160014" y="9051"/>
                  </a:lnTo>
                  <a:lnTo>
                    <a:pt x="196626" y="33735"/>
                  </a:lnTo>
                  <a:lnTo>
                    <a:pt x="221310" y="70347"/>
                  </a:lnTo>
                  <a:lnTo>
                    <a:pt x="230361" y="115180"/>
                  </a:lnTo>
                  <a:lnTo>
                    <a:pt x="221310" y="160014"/>
                  </a:lnTo>
                  <a:lnTo>
                    <a:pt x="196626" y="196626"/>
                  </a:lnTo>
                  <a:lnTo>
                    <a:pt x="160014" y="221311"/>
                  </a:lnTo>
                  <a:lnTo>
                    <a:pt x="115180" y="230362"/>
                  </a:lnTo>
                  <a:lnTo>
                    <a:pt x="70347" y="221311"/>
                  </a:lnTo>
                  <a:lnTo>
                    <a:pt x="33735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5" y="33735"/>
                  </a:lnTo>
                  <a:lnTo>
                    <a:pt x="70347" y="9051"/>
                  </a:lnTo>
                  <a:lnTo>
                    <a:pt x="115180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551" y="4552915"/>
              <a:ext cx="230361" cy="23036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410762" y="4856911"/>
            <a:ext cx="17013293" cy="1150620"/>
            <a:chOff x="1539196" y="5882639"/>
            <a:chExt cx="16973550" cy="1150620"/>
          </a:xfrm>
        </p:grpSpPr>
        <p:sp>
          <p:nvSpPr>
            <p:cNvPr id="13" name="object 13"/>
            <p:cNvSpPr/>
            <p:nvPr/>
          </p:nvSpPr>
          <p:spPr>
            <a:xfrm>
              <a:off x="1706731" y="5882639"/>
              <a:ext cx="16805910" cy="1150620"/>
            </a:xfrm>
            <a:custGeom>
              <a:avLst/>
              <a:gdLst/>
              <a:ahLst/>
              <a:cxnLst/>
              <a:rect l="l" t="t" r="r" b="b"/>
              <a:pathLst>
                <a:path w="16805910" h="1150620">
                  <a:moveTo>
                    <a:pt x="16805804" y="0"/>
                  </a:moveTo>
                  <a:lnTo>
                    <a:pt x="0" y="0"/>
                  </a:lnTo>
                  <a:lnTo>
                    <a:pt x="0" y="1150196"/>
                  </a:lnTo>
                  <a:lnTo>
                    <a:pt x="16805804" y="1150196"/>
                  </a:lnTo>
                  <a:lnTo>
                    <a:pt x="1680580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1551" y="6342556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0" y="0"/>
                  </a:moveTo>
                  <a:lnTo>
                    <a:pt x="160014" y="9051"/>
                  </a:lnTo>
                  <a:lnTo>
                    <a:pt x="196626" y="33735"/>
                  </a:lnTo>
                  <a:lnTo>
                    <a:pt x="221310" y="70347"/>
                  </a:lnTo>
                  <a:lnTo>
                    <a:pt x="230361" y="115180"/>
                  </a:lnTo>
                  <a:lnTo>
                    <a:pt x="221310" y="160015"/>
                  </a:lnTo>
                  <a:lnTo>
                    <a:pt x="196626" y="196626"/>
                  </a:lnTo>
                  <a:lnTo>
                    <a:pt x="160014" y="221311"/>
                  </a:lnTo>
                  <a:lnTo>
                    <a:pt x="115180" y="230362"/>
                  </a:lnTo>
                  <a:lnTo>
                    <a:pt x="70347" y="221311"/>
                  </a:lnTo>
                  <a:lnTo>
                    <a:pt x="33735" y="196626"/>
                  </a:lnTo>
                  <a:lnTo>
                    <a:pt x="9051" y="160015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5" y="33735"/>
                  </a:lnTo>
                  <a:lnTo>
                    <a:pt x="70347" y="9051"/>
                  </a:lnTo>
                  <a:lnTo>
                    <a:pt x="115180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551" y="6342556"/>
              <a:ext cx="230361" cy="23036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884050" y="2200308"/>
            <a:ext cx="16230600" cy="22653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Tahoma"/>
              <a:cs typeface="Tahoma"/>
            </a:endParaRPr>
          </a:p>
          <a:p>
            <a:pPr marL="15875" marR="5080" algn="just">
              <a:lnSpc>
                <a:spcPct val="103800"/>
              </a:lnSpc>
              <a:spcBef>
                <a:spcPts val="5"/>
              </a:spcBef>
            </a:pPr>
            <a:endParaRPr sz="2600" dirty="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2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859" y="7269651"/>
            <a:ext cx="230361" cy="2303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47257" y="3046714"/>
            <a:ext cx="16609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пестицидов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Российской Федерации регламентируется Федеральным законом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19.07.1997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109-ФЗ «О безопасном обращении с пестицидами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ред. от 08.08.2024 №232-ФЗ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74360" y="4998816"/>
            <a:ext cx="16524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07.05.2022 № 828 «О Федеральной государственной информационной системе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пестицидов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ред. от 18.05.2024 №621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76450" y="6641220"/>
            <a:ext cx="166808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20.04.2022 № 709 «Об утверждении Правил формирования и ведения реестра организаций, осуществляющих в качестве предпринимательской деятельности хранение пестицидов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оказывающих связанные с хранением услуги,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государственной информационной системе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пестицидов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object 4"/>
          <p:cNvGrpSpPr/>
          <p:nvPr/>
        </p:nvGrpSpPr>
        <p:grpSpPr>
          <a:xfrm flipV="1">
            <a:off x="1463241" y="9212787"/>
            <a:ext cx="16960708" cy="1242487"/>
            <a:chOff x="1591551" y="2303355"/>
            <a:chExt cx="16921090" cy="1150620"/>
          </a:xfrm>
        </p:grpSpPr>
        <p:sp>
          <p:nvSpPr>
            <p:cNvPr id="29" name="object 5"/>
            <p:cNvSpPr/>
            <p:nvPr/>
          </p:nvSpPr>
          <p:spPr>
            <a:xfrm>
              <a:off x="1706731" y="2303355"/>
              <a:ext cx="16805910" cy="1150620"/>
            </a:xfrm>
            <a:custGeom>
              <a:avLst/>
              <a:gdLst/>
              <a:ahLst/>
              <a:cxnLst/>
              <a:rect l="l" t="t" r="r" b="b"/>
              <a:pathLst>
                <a:path w="16805910" h="1150620">
                  <a:moveTo>
                    <a:pt x="16805804" y="0"/>
                  </a:moveTo>
                  <a:lnTo>
                    <a:pt x="0" y="0"/>
                  </a:lnTo>
                  <a:lnTo>
                    <a:pt x="0" y="1150196"/>
                  </a:lnTo>
                  <a:lnTo>
                    <a:pt x="16805804" y="1150196"/>
                  </a:lnTo>
                  <a:lnTo>
                    <a:pt x="1680580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"/>
            <p:cNvSpPr/>
            <p:nvPr/>
          </p:nvSpPr>
          <p:spPr>
            <a:xfrm>
              <a:off x="1591551" y="2763272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5">
                  <a:moveTo>
                    <a:pt x="115180" y="0"/>
                  </a:moveTo>
                  <a:lnTo>
                    <a:pt x="160014" y="9051"/>
                  </a:lnTo>
                  <a:lnTo>
                    <a:pt x="196626" y="33735"/>
                  </a:lnTo>
                  <a:lnTo>
                    <a:pt x="221310" y="70347"/>
                  </a:lnTo>
                  <a:lnTo>
                    <a:pt x="230361" y="115180"/>
                  </a:lnTo>
                  <a:lnTo>
                    <a:pt x="221310" y="160014"/>
                  </a:lnTo>
                  <a:lnTo>
                    <a:pt x="196626" y="196626"/>
                  </a:lnTo>
                  <a:lnTo>
                    <a:pt x="160014" y="221311"/>
                  </a:lnTo>
                  <a:lnTo>
                    <a:pt x="115180" y="230362"/>
                  </a:lnTo>
                  <a:lnTo>
                    <a:pt x="70347" y="221311"/>
                  </a:lnTo>
                  <a:lnTo>
                    <a:pt x="33735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5" y="33735"/>
                  </a:lnTo>
                  <a:lnTo>
                    <a:pt x="70347" y="9051"/>
                  </a:lnTo>
                  <a:lnTo>
                    <a:pt x="115180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311" y="9799657"/>
            <a:ext cx="230361" cy="23036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832665" y="9346090"/>
            <a:ext cx="165828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 от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апреля 2022 г. N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836-р Правительства Российской Федерации. Перечень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и информации, содержащихся в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Сатурн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pPr algn="ctr"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978" y="261749"/>
            <a:ext cx="19038583" cy="2271765"/>
          </a:xfrm>
        </p:spPr>
        <p:txBody>
          <a:bodyPr>
            <a:noAutofit/>
          </a:bodyPr>
          <a:lstStyle/>
          <a:p>
            <a:pPr algn="just" fontAlgn="t"/>
            <a:r>
              <a:rPr lang="ru-RU" sz="263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возникновений затруднений, Вам необходимо обратиться в техподдержку по электронному адресу </a:t>
            </a:r>
            <a:r>
              <a:rPr lang="en-US" sz="263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saturn@fsvps.ru</a:t>
            </a:r>
            <a:r>
              <a:rPr lang="ru-RU" sz="263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63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3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вас: потребуется ваш логин; ИНН вашей организации (к которой прикреплён ваш логин);снимок экрана (кнопка "Print Screen«) с ошибкой или проблемой; тип документа и его код - при работе с которым вы получили ошибку или "аномальное поведение" (код - это первый атрибут под заголовком карточки);время когда вы получили ошибку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9577" y="3820176"/>
            <a:ext cx="13442866" cy="61421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r="1285" b="744"/>
          <a:stretch/>
        </p:blipFill>
        <p:spPr>
          <a:xfrm>
            <a:off x="908049" y="2759075"/>
            <a:ext cx="18512511" cy="8382000"/>
          </a:xfrm>
          <a:prstGeom prst="rect">
            <a:avLst/>
          </a:prstGeom>
        </p:spPr>
      </p:pic>
      <p:grpSp>
        <p:nvGrpSpPr>
          <p:cNvPr id="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79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5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1311275"/>
            <a:ext cx="6172200" cy="4953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0" y="1311275"/>
            <a:ext cx="6170076" cy="495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726" y="1311275"/>
            <a:ext cx="5717124" cy="4953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6721475"/>
            <a:ext cx="5715000" cy="4343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0" y="6721475"/>
            <a:ext cx="6170076" cy="434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726" y="6721475"/>
            <a:ext cx="5717124" cy="43434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93850" y="342624"/>
            <a:ext cx="1645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 напоминает о правилах безопасного обращения с пестицидами и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агрохимикатами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5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1" y="396875"/>
            <a:ext cx="5486400" cy="48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50" y="412750"/>
            <a:ext cx="5562600" cy="4876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450" y="396875"/>
            <a:ext cx="6400800" cy="4876800"/>
          </a:xfrm>
          <a:prstGeom prst="rect">
            <a:avLst/>
          </a:prstGeom>
        </p:spPr>
      </p:pic>
      <p:grpSp>
        <p:nvGrpSpPr>
          <p:cNvPr id="7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8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79450" y="5883275"/>
            <a:ext cx="1859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внимание, что все пестициды опасны для организма человека и окружающей среды, в связи с чем подлежат обязательной государственной регистрации. Безопасность применения пестицидов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обеспечивается использованием только зарегистрированных препаратов, по которым проведены все необходимые испытания, а также строгим соблюдением регламентов их применения.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запрещенными пестицидами и удобрениями, в том числе через интернет, является проблемой и пока не имеет должного правового регулирования. Химический состав и свойства фальсифицированных и незарегистрированных препаратов, которые не разрешены к продаже и чаще всего представлены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изучен. Эти «удобрения» зачастую представляют из себя инертные порошки и жидкости, не содержащие питательных элементов.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Исчерпывающий перечень разрешенных к применению на территории РФ препаратов находится в Государственном каталоге пестицидов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разрешенных к применению на территории Российской Федерации — официальном издании, размещенном на сайте Минсельхоза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56767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463675"/>
            <a:ext cx="19431000" cy="830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grpSp>
        <p:nvGrpSpPr>
          <p:cNvPr id="3" name="object 18"/>
          <p:cNvGrpSpPr/>
          <p:nvPr/>
        </p:nvGrpSpPr>
        <p:grpSpPr>
          <a:xfrm>
            <a:off x="0" y="8145"/>
            <a:ext cx="20104100" cy="149225"/>
            <a:chOff x="-3" y="0"/>
            <a:chExt cx="20104100" cy="149225"/>
          </a:xfrm>
        </p:grpSpPr>
        <p:sp>
          <p:nvSpPr>
            <p:cNvPr id="5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9509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61"/>
                </a:lnTo>
                <a:lnTo>
                  <a:pt x="20104099" y="11308561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" y="0"/>
            <a:ext cx="20104665" cy="11308715"/>
            <a:chOff x="-6" y="0"/>
            <a:chExt cx="20104665" cy="11308715"/>
          </a:xfrm>
        </p:grpSpPr>
        <p:sp>
          <p:nvSpPr>
            <p:cNvPr id="4" name="object 4"/>
            <p:cNvSpPr/>
            <p:nvPr/>
          </p:nvSpPr>
          <p:spPr>
            <a:xfrm>
              <a:off x="12504773" y="53532"/>
              <a:ext cx="7599680" cy="9666605"/>
            </a:xfrm>
            <a:custGeom>
              <a:avLst/>
              <a:gdLst/>
              <a:ahLst/>
              <a:cxnLst/>
              <a:rect l="l" t="t" r="r" b="b"/>
              <a:pathLst>
                <a:path w="7599680" h="9666605">
                  <a:moveTo>
                    <a:pt x="7599321" y="0"/>
                  </a:moveTo>
                  <a:lnTo>
                    <a:pt x="0" y="7599320"/>
                  </a:lnTo>
                  <a:lnTo>
                    <a:pt x="2066763" y="9666080"/>
                  </a:lnTo>
                  <a:lnTo>
                    <a:pt x="7599321" y="4133522"/>
                  </a:lnTo>
                  <a:lnTo>
                    <a:pt x="7599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6064" y="2372332"/>
              <a:ext cx="6538595" cy="5610225"/>
            </a:xfrm>
            <a:custGeom>
              <a:avLst/>
              <a:gdLst/>
              <a:ahLst/>
              <a:cxnLst/>
              <a:rect l="l" t="t" r="r" b="b"/>
              <a:pathLst>
                <a:path w="6538594" h="5610225">
                  <a:moveTo>
                    <a:pt x="1258824" y="5227599"/>
                  </a:moveTo>
                  <a:lnTo>
                    <a:pt x="1126210" y="5095303"/>
                  </a:lnTo>
                  <a:lnTo>
                    <a:pt x="960882" y="5261026"/>
                  </a:lnTo>
                  <a:lnTo>
                    <a:pt x="795070" y="5095583"/>
                  </a:lnTo>
                  <a:lnTo>
                    <a:pt x="629767" y="5261330"/>
                  </a:lnTo>
                  <a:lnTo>
                    <a:pt x="629450" y="5261597"/>
                  </a:lnTo>
                  <a:lnTo>
                    <a:pt x="629145" y="5261330"/>
                  </a:lnTo>
                  <a:lnTo>
                    <a:pt x="463384" y="5096002"/>
                  </a:lnTo>
                  <a:lnTo>
                    <a:pt x="297942" y="5261851"/>
                  </a:lnTo>
                  <a:lnTo>
                    <a:pt x="132270" y="5096548"/>
                  </a:lnTo>
                  <a:lnTo>
                    <a:pt x="0" y="5229174"/>
                  </a:lnTo>
                  <a:lnTo>
                    <a:pt x="298284" y="5526760"/>
                  </a:lnTo>
                  <a:lnTo>
                    <a:pt x="463740" y="5360860"/>
                  </a:lnTo>
                  <a:lnTo>
                    <a:pt x="629462" y="5526214"/>
                  </a:lnTo>
                  <a:lnTo>
                    <a:pt x="629780" y="5525833"/>
                  </a:lnTo>
                  <a:lnTo>
                    <a:pt x="630110" y="5526214"/>
                  </a:lnTo>
                  <a:lnTo>
                    <a:pt x="630491" y="5525833"/>
                  </a:lnTo>
                  <a:lnTo>
                    <a:pt x="795020" y="5360860"/>
                  </a:lnTo>
                  <a:lnTo>
                    <a:pt x="795413" y="5360467"/>
                  </a:lnTo>
                  <a:lnTo>
                    <a:pt x="961199" y="5525935"/>
                  </a:lnTo>
                  <a:lnTo>
                    <a:pt x="1126286" y="5360467"/>
                  </a:lnTo>
                  <a:lnTo>
                    <a:pt x="1224661" y="5261851"/>
                  </a:lnTo>
                  <a:lnTo>
                    <a:pt x="1224902" y="5261597"/>
                  </a:lnTo>
                  <a:lnTo>
                    <a:pt x="1225486" y="5261026"/>
                  </a:lnTo>
                  <a:lnTo>
                    <a:pt x="1258824" y="5227599"/>
                  </a:lnTo>
                  <a:close/>
                </a:path>
                <a:path w="6538594" h="5610225">
                  <a:moveTo>
                    <a:pt x="1878469" y="3164408"/>
                  </a:moveTo>
                  <a:lnTo>
                    <a:pt x="1871916" y="3116110"/>
                  </a:lnTo>
                  <a:lnTo>
                    <a:pt x="1853565" y="3072714"/>
                  </a:lnTo>
                  <a:lnTo>
                    <a:pt x="1825117" y="3035960"/>
                  </a:lnTo>
                  <a:lnTo>
                    <a:pt x="1788312" y="3007588"/>
                  </a:lnTo>
                  <a:lnTo>
                    <a:pt x="1744891" y="2989326"/>
                  </a:lnTo>
                  <a:lnTo>
                    <a:pt x="1696567" y="2982887"/>
                  </a:lnTo>
                  <a:lnTo>
                    <a:pt x="1648307" y="2989440"/>
                  </a:lnTo>
                  <a:lnTo>
                    <a:pt x="1604949" y="3007817"/>
                  </a:lnTo>
                  <a:lnTo>
                    <a:pt x="1568246" y="3036290"/>
                  </a:lnTo>
                  <a:lnTo>
                    <a:pt x="1539900" y="3073108"/>
                  </a:lnTo>
                  <a:lnTo>
                    <a:pt x="1521650" y="3116542"/>
                  </a:lnTo>
                  <a:lnTo>
                    <a:pt x="1515224" y="3164865"/>
                  </a:lnTo>
                  <a:lnTo>
                    <a:pt x="1521764" y="3213138"/>
                  </a:lnTo>
                  <a:lnTo>
                    <a:pt x="1540129" y="3256508"/>
                  </a:lnTo>
                  <a:lnTo>
                    <a:pt x="1568564" y="3293237"/>
                  </a:lnTo>
                  <a:lnTo>
                    <a:pt x="1605343" y="3321596"/>
                  </a:lnTo>
                  <a:lnTo>
                    <a:pt x="1648739" y="3339858"/>
                  </a:lnTo>
                  <a:lnTo>
                    <a:pt x="1697012" y="3346285"/>
                  </a:lnTo>
                  <a:lnTo>
                    <a:pt x="1745322" y="3339744"/>
                  </a:lnTo>
                  <a:lnTo>
                    <a:pt x="1788706" y="3321380"/>
                  </a:lnTo>
                  <a:lnTo>
                    <a:pt x="1825434" y="3292919"/>
                  </a:lnTo>
                  <a:lnTo>
                    <a:pt x="1853793" y="3256127"/>
                  </a:lnTo>
                  <a:lnTo>
                    <a:pt x="1872043" y="3212706"/>
                  </a:lnTo>
                  <a:lnTo>
                    <a:pt x="1878469" y="3164408"/>
                  </a:lnTo>
                  <a:close/>
                </a:path>
                <a:path w="6538594" h="5610225">
                  <a:moveTo>
                    <a:pt x="2244369" y="5608802"/>
                  </a:moveTo>
                  <a:lnTo>
                    <a:pt x="2243455" y="4877257"/>
                  </a:lnTo>
                  <a:lnTo>
                    <a:pt x="2243226" y="4692942"/>
                  </a:lnTo>
                  <a:lnTo>
                    <a:pt x="2242832" y="4381474"/>
                  </a:lnTo>
                  <a:lnTo>
                    <a:pt x="2242540" y="4143933"/>
                  </a:lnTo>
                  <a:lnTo>
                    <a:pt x="1413624" y="4144962"/>
                  </a:lnTo>
                  <a:lnTo>
                    <a:pt x="1413624" y="4512894"/>
                  </a:lnTo>
                  <a:lnTo>
                    <a:pt x="1413573" y="4561510"/>
                  </a:lnTo>
                  <a:lnTo>
                    <a:pt x="1398993" y="4607534"/>
                  </a:lnTo>
                  <a:lnTo>
                    <a:pt x="1369504" y="4648466"/>
                  </a:lnTo>
                  <a:lnTo>
                    <a:pt x="1328661" y="4678057"/>
                  </a:lnTo>
                  <a:lnTo>
                    <a:pt x="1282280" y="4692878"/>
                  </a:lnTo>
                  <a:lnTo>
                    <a:pt x="1234046" y="4692942"/>
                  </a:lnTo>
                  <a:lnTo>
                    <a:pt x="1187627" y="4678235"/>
                  </a:lnTo>
                  <a:lnTo>
                    <a:pt x="1146695" y="4648759"/>
                  </a:lnTo>
                  <a:lnTo>
                    <a:pt x="1117092" y="4607890"/>
                  </a:lnTo>
                  <a:lnTo>
                    <a:pt x="1102258" y="4561510"/>
                  </a:lnTo>
                  <a:lnTo>
                    <a:pt x="1102321" y="4512894"/>
                  </a:lnTo>
                  <a:lnTo>
                    <a:pt x="1116914" y="4466844"/>
                  </a:lnTo>
                  <a:lnTo>
                    <a:pt x="1146429" y="4425899"/>
                  </a:lnTo>
                  <a:lnTo>
                    <a:pt x="1187284" y="4396333"/>
                  </a:lnTo>
                  <a:lnTo>
                    <a:pt x="1233665" y="4381512"/>
                  </a:lnTo>
                  <a:lnTo>
                    <a:pt x="1282001" y="4381512"/>
                  </a:lnTo>
                  <a:lnTo>
                    <a:pt x="1328293" y="4396194"/>
                  </a:lnTo>
                  <a:lnTo>
                    <a:pt x="1369212" y="4425670"/>
                  </a:lnTo>
                  <a:lnTo>
                    <a:pt x="1398790" y="4466526"/>
                  </a:lnTo>
                  <a:lnTo>
                    <a:pt x="1413624" y="4512894"/>
                  </a:lnTo>
                  <a:lnTo>
                    <a:pt x="1413624" y="4144962"/>
                  </a:lnTo>
                  <a:lnTo>
                    <a:pt x="777697" y="4145750"/>
                  </a:lnTo>
                  <a:lnTo>
                    <a:pt x="778611" y="4878184"/>
                  </a:lnTo>
                  <a:lnTo>
                    <a:pt x="1511007" y="4877727"/>
                  </a:lnTo>
                  <a:lnTo>
                    <a:pt x="1511935" y="5609717"/>
                  </a:lnTo>
                  <a:lnTo>
                    <a:pt x="2244369" y="5608802"/>
                  </a:lnTo>
                  <a:close/>
                </a:path>
                <a:path w="6538594" h="5610225">
                  <a:moveTo>
                    <a:pt x="2332799" y="3163836"/>
                  </a:moveTo>
                  <a:lnTo>
                    <a:pt x="2326246" y="3115538"/>
                  </a:lnTo>
                  <a:lnTo>
                    <a:pt x="2307869" y="3072142"/>
                  </a:lnTo>
                  <a:lnTo>
                    <a:pt x="2279421" y="3035401"/>
                  </a:lnTo>
                  <a:lnTo>
                    <a:pt x="2242616" y="3007017"/>
                  </a:lnTo>
                  <a:lnTo>
                    <a:pt x="2199195" y="2988754"/>
                  </a:lnTo>
                  <a:lnTo>
                    <a:pt x="2150884" y="2982315"/>
                  </a:lnTo>
                  <a:lnTo>
                    <a:pt x="2102586" y="2988868"/>
                  </a:lnTo>
                  <a:lnTo>
                    <a:pt x="2059203" y="3007245"/>
                  </a:lnTo>
                  <a:lnTo>
                    <a:pt x="2022462" y="3035719"/>
                  </a:lnTo>
                  <a:lnTo>
                    <a:pt x="1994103" y="3072536"/>
                  </a:lnTo>
                  <a:lnTo>
                    <a:pt x="1975840" y="3115983"/>
                  </a:lnTo>
                  <a:lnTo>
                    <a:pt x="1969414" y="3164294"/>
                  </a:lnTo>
                  <a:lnTo>
                    <a:pt x="1975954" y="3212579"/>
                  </a:lnTo>
                  <a:lnTo>
                    <a:pt x="1994331" y="3255949"/>
                  </a:lnTo>
                  <a:lnTo>
                    <a:pt x="2022779" y="3292678"/>
                  </a:lnTo>
                  <a:lnTo>
                    <a:pt x="2059597" y="3321037"/>
                  </a:lnTo>
                  <a:lnTo>
                    <a:pt x="2103018" y="3339287"/>
                  </a:lnTo>
                  <a:lnTo>
                    <a:pt x="2151342" y="3345726"/>
                  </a:lnTo>
                  <a:lnTo>
                    <a:pt x="2199627" y="3339173"/>
                  </a:lnTo>
                  <a:lnTo>
                    <a:pt x="2243010" y="3320808"/>
                  </a:lnTo>
                  <a:lnTo>
                    <a:pt x="2279739" y="3292360"/>
                  </a:lnTo>
                  <a:lnTo>
                    <a:pt x="2308110" y="3255556"/>
                  </a:lnTo>
                  <a:lnTo>
                    <a:pt x="2326373" y="3212134"/>
                  </a:lnTo>
                  <a:lnTo>
                    <a:pt x="2332799" y="3163836"/>
                  </a:lnTo>
                  <a:close/>
                </a:path>
                <a:path w="6538594" h="5610225">
                  <a:moveTo>
                    <a:pt x="2786519" y="3163278"/>
                  </a:moveTo>
                  <a:lnTo>
                    <a:pt x="2779966" y="3114979"/>
                  </a:lnTo>
                  <a:lnTo>
                    <a:pt x="2761602" y="3071584"/>
                  </a:lnTo>
                  <a:lnTo>
                    <a:pt x="2733167" y="3034830"/>
                  </a:lnTo>
                  <a:lnTo>
                    <a:pt x="2696362" y="3006458"/>
                  </a:lnTo>
                  <a:lnTo>
                    <a:pt x="2652941" y="2988183"/>
                  </a:lnTo>
                  <a:lnTo>
                    <a:pt x="2604630" y="2981756"/>
                  </a:lnTo>
                  <a:lnTo>
                    <a:pt x="2556332" y="2988297"/>
                  </a:lnTo>
                  <a:lnTo>
                    <a:pt x="2512949" y="3006674"/>
                  </a:lnTo>
                  <a:lnTo>
                    <a:pt x="2476220" y="3035147"/>
                  </a:lnTo>
                  <a:lnTo>
                    <a:pt x="2447848" y="3071977"/>
                  </a:lnTo>
                  <a:lnTo>
                    <a:pt x="2429586" y="3115411"/>
                  </a:lnTo>
                  <a:lnTo>
                    <a:pt x="2423147" y="3163735"/>
                  </a:lnTo>
                  <a:lnTo>
                    <a:pt x="2429700" y="3212007"/>
                  </a:lnTo>
                  <a:lnTo>
                    <a:pt x="2448077" y="3255378"/>
                  </a:lnTo>
                  <a:lnTo>
                    <a:pt x="2476538" y="3292106"/>
                  </a:lnTo>
                  <a:lnTo>
                    <a:pt x="2513342" y="3320465"/>
                  </a:lnTo>
                  <a:lnTo>
                    <a:pt x="2556776" y="3338728"/>
                  </a:lnTo>
                  <a:lnTo>
                    <a:pt x="2605087" y="3345154"/>
                  </a:lnTo>
                  <a:lnTo>
                    <a:pt x="2653385" y="3338601"/>
                  </a:lnTo>
                  <a:lnTo>
                    <a:pt x="2696768" y="3320237"/>
                  </a:lnTo>
                  <a:lnTo>
                    <a:pt x="2733484" y="3291789"/>
                  </a:lnTo>
                  <a:lnTo>
                    <a:pt x="2761843" y="3254984"/>
                  </a:lnTo>
                  <a:lnTo>
                    <a:pt x="2780093" y="3211576"/>
                  </a:lnTo>
                  <a:lnTo>
                    <a:pt x="2786519" y="3163278"/>
                  </a:lnTo>
                  <a:close/>
                </a:path>
                <a:path w="6538594" h="5610225">
                  <a:moveTo>
                    <a:pt x="4121810" y="2688412"/>
                  </a:moveTo>
                  <a:lnTo>
                    <a:pt x="4120172" y="2639745"/>
                  </a:lnTo>
                  <a:lnTo>
                    <a:pt x="4115460" y="2591917"/>
                  </a:lnTo>
                  <a:lnTo>
                    <a:pt x="4107751" y="2545042"/>
                  </a:lnTo>
                  <a:lnTo>
                    <a:pt x="4099318" y="2508516"/>
                  </a:lnTo>
                  <a:lnTo>
                    <a:pt x="4097172" y="2499195"/>
                  </a:lnTo>
                  <a:lnTo>
                    <a:pt x="4083786" y="2454491"/>
                  </a:lnTo>
                  <a:lnTo>
                    <a:pt x="4067721" y="2411031"/>
                  </a:lnTo>
                  <a:lnTo>
                    <a:pt x="4049052" y="2368880"/>
                  </a:lnTo>
                  <a:lnTo>
                    <a:pt x="4027894" y="2328176"/>
                  </a:lnTo>
                  <a:lnTo>
                    <a:pt x="4004322" y="2288997"/>
                  </a:lnTo>
                  <a:lnTo>
                    <a:pt x="3978465" y="2251430"/>
                  </a:lnTo>
                  <a:lnTo>
                    <a:pt x="3950398" y="2215591"/>
                  </a:lnTo>
                  <a:lnTo>
                    <a:pt x="3920223" y="2181568"/>
                  </a:lnTo>
                  <a:lnTo>
                    <a:pt x="3888041" y="2149462"/>
                  </a:lnTo>
                  <a:lnTo>
                    <a:pt x="3853954" y="2119376"/>
                  </a:lnTo>
                  <a:lnTo>
                    <a:pt x="3818039" y="2091385"/>
                  </a:lnTo>
                  <a:lnTo>
                    <a:pt x="3780421" y="2065616"/>
                  </a:lnTo>
                  <a:lnTo>
                    <a:pt x="3741178" y="2042147"/>
                  </a:lnTo>
                  <a:lnTo>
                    <a:pt x="3700424" y="2021090"/>
                  </a:lnTo>
                  <a:lnTo>
                    <a:pt x="3658235" y="2002523"/>
                  </a:lnTo>
                  <a:lnTo>
                    <a:pt x="3614724" y="1986559"/>
                  </a:lnTo>
                  <a:lnTo>
                    <a:pt x="3569982" y="1973287"/>
                  </a:lnTo>
                  <a:lnTo>
                    <a:pt x="3524123" y="1962810"/>
                  </a:lnTo>
                  <a:lnTo>
                    <a:pt x="3477222" y="1955228"/>
                  </a:lnTo>
                  <a:lnTo>
                    <a:pt x="3429381" y="1950618"/>
                  </a:lnTo>
                  <a:lnTo>
                    <a:pt x="3380714" y="1949107"/>
                  </a:lnTo>
                  <a:lnTo>
                    <a:pt x="3332048" y="1950745"/>
                  </a:lnTo>
                  <a:lnTo>
                    <a:pt x="3308845" y="1953044"/>
                  </a:lnTo>
                  <a:lnTo>
                    <a:pt x="3308845" y="2375370"/>
                  </a:lnTo>
                  <a:lnTo>
                    <a:pt x="3293986" y="2422245"/>
                  </a:lnTo>
                  <a:lnTo>
                    <a:pt x="3264192" y="2463571"/>
                  </a:lnTo>
                  <a:lnTo>
                    <a:pt x="3222955" y="2493467"/>
                  </a:lnTo>
                  <a:lnTo>
                    <a:pt x="3176117" y="2508453"/>
                  </a:lnTo>
                  <a:lnTo>
                    <a:pt x="3127400" y="2508516"/>
                  </a:lnTo>
                  <a:lnTo>
                    <a:pt x="3080512" y="2493657"/>
                  </a:lnTo>
                  <a:lnTo>
                    <a:pt x="3039160" y="2463863"/>
                  </a:lnTo>
                  <a:lnTo>
                    <a:pt x="3009303" y="2422614"/>
                  </a:lnTo>
                  <a:lnTo>
                    <a:pt x="2994342" y="2375789"/>
                  </a:lnTo>
                  <a:lnTo>
                    <a:pt x="2994291" y="2327084"/>
                  </a:lnTo>
                  <a:lnTo>
                    <a:pt x="3009138" y="2280221"/>
                  </a:lnTo>
                  <a:lnTo>
                    <a:pt x="3038906" y="2238908"/>
                  </a:lnTo>
                  <a:lnTo>
                    <a:pt x="3080169" y="2209012"/>
                  </a:lnTo>
                  <a:lnTo>
                    <a:pt x="3127019" y="2194014"/>
                  </a:lnTo>
                  <a:lnTo>
                    <a:pt x="3175952" y="2194014"/>
                  </a:lnTo>
                  <a:lnTo>
                    <a:pt x="3222599" y="2208771"/>
                  </a:lnTo>
                  <a:lnTo>
                    <a:pt x="3263900" y="2238540"/>
                  </a:lnTo>
                  <a:lnTo>
                    <a:pt x="3293808" y="2279815"/>
                  </a:lnTo>
                  <a:lnTo>
                    <a:pt x="3308794" y="2326652"/>
                  </a:lnTo>
                  <a:lnTo>
                    <a:pt x="3308845" y="2375370"/>
                  </a:lnTo>
                  <a:lnTo>
                    <a:pt x="3308845" y="1953044"/>
                  </a:lnTo>
                  <a:lnTo>
                    <a:pt x="3237357" y="1963166"/>
                  </a:lnTo>
                  <a:lnTo>
                    <a:pt x="3191510" y="1973757"/>
                  </a:lnTo>
                  <a:lnTo>
                    <a:pt x="3146818" y="1987143"/>
                  </a:lnTo>
                  <a:lnTo>
                    <a:pt x="3103346" y="2003209"/>
                  </a:lnTo>
                  <a:lnTo>
                    <a:pt x="3061208" y="2021878"/>
                  </a:lnTo>
                  <a:lnTo>
                    <a:pt x="3020504" y="2043049"/>
                  </a:lnTo>
                  <a:lnTo>
                    <a:pt x="2981325" y="2066620"/>
                  </a:lnTo>
                  <a:lnTo>
                    <a:pt x="2943771" y="2092477"/>
                  </a:lnTo>
                  <a:lnTo>
                    <a:pt x="2907931" y="2120557"/>
                  </a:lnTo>
                  <a:lnTo>
                    <a:pt x="2873908" y="2150732"/>
                  </a:lnTo>
                  <a:lnTo>
                    <a:pt x="2841815" y="2182914"/>
                  </a:lnTo>
                  <a:lnTo>
                    <a:pt x="2811716" y="2217013"/>
                  </a:lnTo>
                  <a:lnTo>
                    <a:pt x="2783738" y="2252916"/>
                  </a:lnTo>
                  <a:lnTo>
                    <a:pt x="2757970" y="2290546"/>
                  </a:lnTo>
                  <a:lnTo>
                    <a:pt x="2734513" y="2329789"/>
                  </a:lnTo>
                  <a:lnTo>
                    <a:pt x="2713444" y="2370556"/>
                  </a:lnTo>
                  <a:lnTo>
                    <a:pt x="2694889" y="2412733"/>
                  </a:lnTo>
                  <a:lnTo>
                    <a:pt x="2678925" y="2456243"/>
                  </a:lnTo>
                  <a:lnTo>
                    <a:pt x="2665653" y="2500985"/>
                  </a:lnTo>
                  <a:lnTo>
                    <a:pt x="2655189" y="2546858"/>
                  </a:lnTo>
                  <a:lnTo>
                    <a:pt x="2647594" y="2593746"/>
                  </a:lnTo>
                  <a:lnTo>
                    <a:pt x="2642997" y="2641587"/>
                  </a:lnTo>
                  <a:lnTo>
                    <a:pt x="2641485" y="2690253"/>
                  </a:lnTo>
                  <a:lnTo>
                    <a:pt x="3381641" y="2689796"/>
                  </a:lnTo>
                  <a:lnTo>
                    <a:pt x="3382568" y="3429495"/>
                  </a:lnTo>
                  <a:lnTo>
                    <a:pt x="3431235" y="3427857"/>
                  </a:lnTo>
                  <a:lnTo>
                    <a:pt x="3479063" y="3423145"/>
                  </a:lnTo>
                  <a:lnTo>
                    <a:pt x="3525939" y="3415436"/>
                  </a:lnTo>
                  <a:lnTo>
                    <a:pt x="3571773" y="3404844"/>
                  </a:lnTo>
                  <a:lnTo>
                    <a:pt x="3616477" y="3391458"/>
                  </a:lnTo>
                  <a:lnTo>
                    <a:pt x="3659949" y="3375393"/>
                  </a:lnTo>
                  <a:lnTo>
                    <a:pt x="3702088" y="3356724"/>
                  </a:lnTo>
                  <a:lnTo>
                    <a:pt x="3742791" y="3335553"/>
                  </a:lnTo>
                  <a:lnTo>
                    <a:pt x="3781971" y="3311995"/>
                  </a:lnTo>
                  <a:lnTo>
                    <a:pt x="3819537" y="3286125"/>
                  </a:lnTo>
                  <a:lnTo>
                    <a:pt x="3855364" y="3258058"/>
                  </a:lnTo>
                  <a:lnTo>
                    <a:pt x="3889387" y="3227882"/>
                  </a:lnTo>
                  <a:lnTo>
                    <a:pt x="3921493" y="3195701"/>
                  </a:lnTo>
                  <a:lnTo>
                    <a:pt x="3951579" y="3161614"/>
                  </a:lnTo>
                  <a:lnTo>
                    <a:pt x="3979557" y="3125698"/>
                  </a:lnTo>
                  <a:lnTo>
                    <a:pt x="4005326" y="3088081"/>
                  </a:lnTo>
                  <a:lnTo>
                    <a:pt x="4028783" y="3048838"/>
                  </a:lnTo>
                  <a:lnTo>
                    <a:pt x="4049852" y="3008084"/>
                  </a:lnTo>
                  <a:lnTo>
                    <a:pt x="4068407" y="2965894"/>
                  </a:lnTo>
                  <a:lnTo>
                    <a:pt x="4084370" y="2922397"/>
                  </a:lnTo>
                  <a:lnTo>
                    <a:pt x="4097642" y="2877655"/>
                  </a:lnTo>
                  <a:lnTo>
                    <a:pt x="4108119" y="2831795"/>
                  </a:lnTo>
                  <a:lnTo>
                    <a:pt x="4115701" y="2784906"/>
                  </a:lnTo>
                  <a:lnTo>
                    <a:pt x="4120299" y="2737066"/>
                  </a:lnTo>
                  <a:lnTo>
                    <a:pt x="4121785" y="2689326"/>
                  </a:lnTo>
                  <a:lnTo>
                    <a:pt x="4121810" y="2688412"/>
                  </a:lnTo>
                  <a:close/>
                </a:path>
                <a:path w="6538594" h="5610225">
                  <a:moveTo>
                    <a:pt x="5925185" y="1816"/>
                  </a:moveTo>
                  <a:lnTo>
                    <a:pt x="5600624" y="1422"/>
                  </a:lnTo>
                  <a:lnTo>
                    <a:pt x="5600624" y="417576"/>
                  </a:lnTo>
                  <a:lnTo>
                    <a:pt x="5585790" y="463956"/>
                  </a:lnTo>
                  <a:lnTo>
                    <a:pt x="5556186" y="504825"/>
                  </a:lnTo>
                  <a:lnTo>
                    <a:pt x="5515254" y="534301"/>
                  </a:lnTo>
                  <a:lnTo>
                    <a:pt x="5468836" y="549008"/>
                  </a:lnTo>
                  <a:lnTo>
                    <a:pt x="5420601" y="548944"/>
                  </a:lnTo>
                  <a:lnTo>
                    <a:pt x="5374221" y="534123"/>
                  </a:lnTo>
                  <a:lnTo>
                    <a:pt x="5333377" y="504532"/>
                  </a:lnTo>
                  <a:lnTo>
                    <a:pt x="5303888" y="463600"/>
                  </a:lnTo>
                  <a:lnTo>
                    <a:pt x="5289308" y="417576"/>
                  </a:lnTo>
                  <a:lnTo>
                    <a:pt x="5289258" y="368960"/>
                  </a:lnTo>
                  <a:lnTo>
                    <a:pt x="5304079" y="322592"/>
                  </a:lnTo>
                  <a:lnTo>
                    <a:pt x="5333670" y="281736"/>
                  </a:lnTo>
                  <a:lnTo>
                    <a:pt x="5374589" y="252260"/>
                  </a:lnTo>
                  <a:lnTo>
                    <a:pt x="5420995" y="237540"/>
                  </a:lnTo>
                  <a:lnTo>
                    <a:pt x="5469217" y="237578"/>
                  </a:lnTo>
                  <a:lnTo>
                    <a:pt x="5515597" y="252399"/>
                  </a:lnTo>
                  <a:lnTo>
                    <a:pt x="5556453" y="281965"/>
                  </a:lnTo>
                  <a:lnTo>
                    <a:pt x="5585955" y="322910"/>
                  </a:lnTo>
                  <a:lnTo>
                    <a:pt x="5600560" y="368960"/>
                  </a:lnTo>
                  <a:lnTo>
                    <a:pt x="5600624" y="417576"/>
                  </a:lnTo>
                  <a:lnTo>
                    <a:pt x="5600624" y="1422"/>
                  </a:lnTo>
                  <a:lnTo>
                    <a:pt x="4460341" y="0"/>
                  </a:lnTo>
                  <a:lnTo>
                    <a:pt x="4458513" y="1464868"/>
                  </a:lnTo>
                  <a:lnTo>
                    <a:pt x="5190947" y="1465783"/>
                  </a:lnTo>
                  <a:lnTo>
                    <a:pt x="5191874" y="733323"/>
                  </a:lnTo>
                  <a:lnTo>
                    <a:pt x="5924258" y="734250"/>
                  </a:lnTo>
                  <a:lnTo>
                    <a:pt x="5924270" y="733323"/>
                  </a:lnTo>
                  <a:lnTo>
                    <a:pt x="5924499" y="549008"/>
                  </a:lnTo>
                  <a:lnTo>
                    <a:pt x="5924893" y="237540"/>
                  </a:lnTo>
                  <a:lnTo>
                    <a:pt x="5925185" y="1816"/>
                  </a:lnTo>
                  <a:close/>
                </a:path>
                <a:path w="6538594" h="5610225">
                  <a:moveTo>
                    <a:pt x="6538023" y="985126"/>
                  </a:moveTo>
                  <a:lnTo>
                    <a:pt x="6404940" y="1117917"/>
                  </a:lnTo>
                  <a:lnTo>
                    <a:pt x="6404686" y="1117663"/>
                  </a:lnTo>
                  <a:lnTo>
                    <a:pt x="6239497" y="952068"/>
                  </a:lnTo>
                  <a:lnTo>
                    <a:pt x="6073737" y="1117396"/>
                  </a:lnTo>
                  <a:lnTo>
                    <a:pt x="6073432" y="1117663"/>
                  </a:lnTo>
                  <a:lnTo>
                    <a:pt x="6073114" y="1117396"/>
                  </a:lnTo>
                  <a:lnTo>
                    <a:pt x="6072810" y="1117092"/>
                  </a:lnTo>
                  <a:lnTo>
                    <a:pt x="5907811" y="951649"/>
                  </a:lnTo>
                  <a:lnTo>
                    <a:pt x="5742000" y="1117092"/>
                  </a:lnTo>
                  <a:lnTo>
                    <a:pt x="5576671" y="951369"/>
                  </a:lnTo>
                  <a:lnTo>
                    <a:pt x="5444058" y="1083665"/>
                  </a:lnTo>
                  <a:lnTo>
                    <a:pt x="5741644" y="1382001"/>
                  </a:lnTo>
                  <a:lnTo>
                    <a:pt x="5907468" y="1216533"/>
                  </a:lnTo>
                  <a:lnTo>
                    <a:pt x="6072771" y="1382280"/>
                  </a:lnTo>
                  <a:lnTo>
                    <a:pt x="6073102" y="1381899"/>
                  </a:lnTo>
                  <a:lnTo>
                    <a:pt x="6073419" y="1382280"/>
                  </a:lnTo>
                  <a:lnTo>
                    <a:pt x="6073800" y="1381899"/>
                  </a:lnTo>
                  <a:lnTo>
                    <a:pt x="6239141" y="1216926"/>
                  </a:lnTo>
                  <a:lnTo>
                    <a:pt x="6404597" y="1382826"/>
                  </a:lnTo>
                  <a:lnTo>
                    <a:pt x="6538023" y="1249718"/>
                  </a:lnTo>
                  <a:lnTo>
                    <a:pt x="6538023" y="1216926"/>
                  </a:lnTo>
                  <a:lnTo>
                    <a:pt x="6538023" y="1216533"/>
                  </a:lnTo>
                  <a:lnTo>
                    <a:pt x="6538023" y="1117917"/>
                  </a:lnTo>
                  <a:lnTo>
                    <a:pt x="6538023" y="9851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6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61"/>
                  </a:lnTo>
                  <a:lnTo>
                    <a:pt x="8849073" y="11308561"/>
                  </a:lnTo>
                  <a:lnTo>
                    <a:pt x="20104099" y="5353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94258" y="4481749"/>
            <a:ext cx="8272780" cy="9505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10" dirty="0"/>
              <a:t>Спасибо</a:t>
            </a:r>
            <a:r>
              <a:rPr spc="-285" dirty="0"/>
              <a:t> </a:t>
            </a:r>
            <a:r>
              <a:rPr spc="-135" dirty="0"/>
              <a:t>за</a:t>
            </a:r>
            <a:r>
              <a:rPr spc="-285" dirty="0"/>
              <a:t> </a:t>
            </a:r>
            <a:r>
              <a:rPr spc="-380" dirty="0"/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149225"/>
            <a:ext cx="16915583" cy="190964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19.07.1997  № 109-ФЗ «О безопасном обращении с пестицидами 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агрохимикатами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08.08.2024 №232-ФЗ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181" y="1602540"/>
            <a:ext cx="18038414" cy="8718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15.2. Федеральная государственная информационная система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пестицидов 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8"/>
          <p:cNvGrpSpPr/>
          <p:nvPr/>
        </p:nvGrpSpPr>
        <p:grpSpPr>
          <a:xfrm>
            <a:off x="882922" y="2342442"/>
            <a:ext cx="18055005" cy="1586865"/>
            <a:chOff x="1539196" y="3874930"/>
            <a:chExt cx="16973550" cy="1586865"/>
          </a:xfrm>
        </p:grpSpPr>
        <p:sp>
          <p:nvSpPr>
            <p:cNvPr id="10" name="object 9"/>
            <p:cNvSpPr/>
            <p:nvPr/>
          </p:nvSpPr>
          <p:spPr>
            <a:xfrm>
              <a:off x="1706731" y="3874930"/>
              <a:ext cx="16805910" cy="1586865"/>
            </a:xfrm>
            <a:custGeom>
              <a:avLst/>
              <a:gdLst/>
              <a:ahLst/>
              <a:cxnLst/>
              <a:rect l="l" t="t" r="r" b="b"/>
              <a:pathLst>
                <a:path w="16805910" h="1586864">
                  <a:moveTo>
                    <a:pt x="16805804" y="0"/>
                  </a:moveTo>
                  <a:lnTo>
                    <a:pt x="0" y="0"/>
                  </a:lnTo>
                  <a:lnTo>
                    <a:pt x="0" y="1586332"/>
                  </a:lnTo>
                  <a:lnTo>
                    <a:pt x="16805804" y="1586332"/>
                  </a:lnTo>
                  <a:lnTo>
                    <a:pt x="1680580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/>
            <p:cNvSpPr/>
            <p:nvPr/>
          </p:nvSpPr>
          <p:spPr>
            <a:xfrm>
              <a:off x="1591551" y="4552915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0" y="0"/>
                  </a:moveTo>
                  <a:lnTo>
                    <a:pt x="160014" y="9051"/>
                  </a:lnTo>
                  <a:lnTo>
                    <a:pt x="196626" y="33735"/>
                  </a:lnTo>
                  <a:lnTo>
                    <a:pt x="221310" y="70347"/>
                  </a:lnTo>
                  <a:lnTo>
                    <a:pt x="230361" y="115180"/>
                  </a:lnTo>
                  <a:lnTo>
                    <a:pt x="221310" y="160014"/>
                  </a:lnTo>
                  <a:lnTo>
                    <a:pt x="196626" y="196626"/>
                  </a:lnTo>
                  <a:lnTo>
                    <a:pt x="160014" y="221311"/>
                  </a:lnTo>
                  <a:lnTo>
                    <a:pt x="115180" y="230362"/>
                  </a:lnTo>
                  <a:lnTo>
                    <a:pt x="70347" y="221311"/>
                  </a:lnTo>
                  <a:lnTo>
                    <a:pt x="33735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5" y="33735"/>
                  </a:lnTo>
                  <a:lnTo>
                    <a:pt x="70347" y="9051"/>
                  </a:lnTo>
                  <a:lnTo>
                    <a:pt x="115180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551" y="4552915"/>
              <a:ext cx="230361" cy="230362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1300158" y="2419776"/>
            <a:ext cx="173624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государственная информационная система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пестицидов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создается в целях обеспечения учета партий пестицидов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их обращении (производстве (изготовлении), хранении, перевозке (транспортировке), применении, реализации, обезвреживании, утилизации, уничтожении и захоронении), а также осуществления анализа, обработки представленных в нее сведений и информации и контроля за достоверностью таких сведений и информации.</a:t>
            </a:r>
          </a:p>
        </p:txBody>
      </p:sp>
      <p:grpSp>
        <p:nvGrpSpPr>
          <p:cNvPr id="14" name="object 8"/>
          <p:cNvGrpSpPr/>
          <p:nvPr/>
        </p:nvGrpSpPr>
        <p:grpSpPr>
          <a:xfrm>
            <a:off x="947150" y="5424919"/>
            <a:ext cx="17993262" cy="1740824"/>
            <a:chOff x="1539196" y="3874930"/>
            <a:chExt cx="16973550" cy="1586865"/>
          </a:xfrm>
        </p:grpSpPr>
        <p:sp>
          <p:nvSpPr>
            <p:cNvPr id="15" name="object 9"/>
            <p:cNvSpPr/>
            <p:nvPr/>
          </p:nvSpPr>
          <p:spPr>
            <a:xfrm>
              <a:off x="1706731" y="3874930"/>
              <a:ext cx="16805910" cy="1586865"/>
            </a:xfrm>
            <a:custGeom>
              <a:avLst/>
              <a:gdLst/>
              <a:ahLst/>
              <a:cxnLst/>
              <a:rect l="l" t="t" r="r" b="b"/>
              <a:pathLst>
                <a:path w="16805910" h="1586864">
                  <a:moveTo>
                    <a:pt x="16805804" y="0"/>
                  </a:moveTo>
                  <a:lnTo>
                    <a:pt x="0" y="0"/>
                  </a:lnTo>
                  <a:lnTo>
                    <a:pt x="0" y="1586332"/>
                  </a:lnTo>
                  <a:lnTo>
                    <a:pt x="16805804" y="1586332"/>
                  </a:lnTo>
                  <a:lnTo>
                    <a:pt x="1680580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1591551" y="4552915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0" y="0"/>
                  </a:moveTo>
                  <a:lnTo>
                    <a:pt x="160014" y="9051"/>
                  </a:lnTo>
                  <a:lnTo>
                    <a:pt x="196626" y="33735"/>
                  </a:lnTo>
                  <a:lnTo>
                    <a:pt x="221310" y="70347"/>
                  </a:lnTo>
                  <a:lnTo>
                    <a:pt x="230361" y="115180"/>
                  </a:lnTo>
                  <a:lnTo>
                    <a:pt x="221310" y="160014"/>
                  </a:lnTo>
                  <a:lnTo>
                    <a:pt x="196626" y="196626"/>
                  </a:lnTo>
                  <a:lnTo>
                    <a:pt x="160014" y="221311"/>
                  </a:lnTo>
                  <a:lnTo>
                    <a:pt x="115180" y="230362"/>
                  </a:lnTo>
                  <a:lnTo>
                    <a:pt x="70347" y="221311"/>
                  </a:lnTo>
                  <a:lnTo>
                    <a:pt x="33735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5" y="33735"/>
                  </a:lnTo>
                  <a:lnTo>
                    <a:pt x="70347" y="9051"/>
                  </a:lnTo>
                  <a:lnTo>
                    <a:pt x="115180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551" y="4552915"/>
              <a:ext cx="230361" cy="230362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002650" y="4265446"/>
            <a:ext cx="17815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Федеральной государственной информационной системе </a:t>
            </a:r>
            <a:r>
              <a:rPr lang="ru-RU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пестицидов и </a:t>
            </a:r>
            <a:r>
              <a:rPr lang="ru-RU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содержится документированная информация: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6570" y="5534527"/>
            <a:ext cx="177541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гражданах, юридических лицах и индивидуальных предпринимателях, осуществляющих обращение пестицидов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включая данные о юридических лицах (наименование, организационно-правовая форма, место нахождения, место нахождения обособленных подразделений (при их наличии), сведения о государственной регистрации юридического лица, идентификационный номер налогоплательщика), об индивидуальных предпринимателях (сведения о государственной регистрации физического лица в качестве индивидуального предпринимателя, фамилия, имя, отчество, данные документа, удостоверяющего личность, идентификационный номер налогоплательщика);</a:t>
            </a:r>
          </a:p>
        </p:txBody>
      </p:sp>
      <p:grpSp>
        <p:nvGrpSpPr>
          <p:cNvPr id="20" name="object 8"/>
          <p:cNvGrpSpPr/>
          <p:nvPr/>
        </p:nvGrpSpPr>
        <p:grpSpPr>
          <a:xfrm>
            <a:off x="1046087" y="7829020"/>
            <a:ext cx="17870633" cy="1586865"/>
            <a:chOff x="1539196" y="3874930"/>
            <a:chExt cx="16973550" cy="1586865"/>
          </a:xfrm>
        </p:grpSpPr>
        <p:sp>
          <p:nvSpPr>
            <p:cNvPr id="21" name="object 9"/>
            <p:cNvSpPr/>
            <p:nvPr/>
          </p:nvSpPr>
          <p:spPr>
            <a:xfrm>
              <a:off x="1706731" y="3874930"/>
              <a:ext cx="16805910" cy="1586865"/>
            </a:xfrm>
            <a:custGeom>
              <a:avLst/>
              <a:gdLst/>
              <a:ahLst/>
              <a:cxnLst/>
              <a:rect l="l" t="t" r="r" b="b"/>
              <a:pathLst>
                <a:path w="16805910" h="1586864">
                  <a:moveTo>
                    <a:pt x="16805804" y="0"/>
                  </a:moveTo>
                  <a:lnTo>
                    <a:pt x="0" y="0"/>
                  </a:lnTo>
                  <a:lnTo>
                    <a:pt x="0" y="1586332"/>
                  </a:lnTo>
                  <a:lnTo>
                    <a:pt x="16805804" y="1586332"/>
                  </a:lnTo>
                  <a:lnTo>
                    <a:pt x="1680580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0"/>
            <p:cNvSpPr/>
            <p:nvPr/>
          </p:nvSpPr>
          <p:spPr>
            <a:xfrm>
              <a:off x="1591551" y="4552915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0" y="0"/>
                  </a:moveTo>
                  <a:lnTo>
                    <a:pt x="160014" y="9051"/>
                  </a:lnTo>
                  <a:lnTo>
                    <a:pt x="196626" y="33735"/>
                  </a:lnTo>
                  <a:lnTo>
                    <a:pt x="221310" y="70347"/>
                  </a:lnTo>
                  <a:lnTo>
                    <a:pt x="230361" y="115180"/>
                  </a:lnTo>
                  <a:lnTo>
                    <a:pt x="221310" y="160014"/>
                  </a:lnTo>
                  <a:lnTo>
                    <a:pt x="196626" y="196626"/>
                  </a:lnTo>
                  <a:lnTo>
                    <a:pt x="160014" y="221311"/>
                  </a:lnTo>
                  <a:lnTo>
                    <a:pt x="115180" y="230362"/>
                  </a:lnTo>
                  <a:lnTo>
                    <a:pt x="70347" y="221311"/>
                  </a:lnTo>
                  <a:lnTo>
                    <a:pt x="33735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5" y="33735"/>
                  </a:lnTo>
                  <a:lnTo>
                    <a:pt x="70347" y="9051"/>
                  </a:lnTo>
                  <a:lnTo>
                    <a:pt x="115180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551" y="4552915"/>
              <a:ext cx="230361" cy="230362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1465013" y="8053707"/>
            <a:ext cx="17353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организациях, осуществляющих в качестве предпринимательской деятельности хранение пестицидов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оказывающих связанные с хранением услуги. Формирование и ведение реестра таких организаций в Федеральной государственной информационной системе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пестицидов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осуществляются в порядке, определяемом Правительством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205112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1" y="473076"/>
            <a:ext cx="18440400" cy="184665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закону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19 июля 1997 года № 109-ФЗ «О безопасном обращении с пестицидами и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агрохимикатами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все компании и индивидуальные предприниматели, которые работают с пестицидами и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агрохимикатами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Государственного каталога разрешенных веществ, должны зарегистрироваться в системе ФГИС «Сатурн».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256" y="2244726"/>
            <a:ext cx="19050000" cy="7886774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ридические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и индивидуальные предприниматели, осуществляющие обращение пестицидов и агрохимикатов, обязаны отражать в ФГИС «Сатурн» информацию об имеющихся в собственности пестицидах 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2022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учета обращения пестицидов и агрохимикатов юридические лица и индивидуальные предприниматели регистрируются в Федеральной государственной информационной системе прослеживаемости пестицидов и агрохимикатов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взимания платы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представляют в Федеральную государственную информационную систему прослеживаемости пестицидов и агрохимикатов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достоверные и полные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и информацию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содержащаяся в Федеральной государственной информационной системе прослеживаемости пестицидов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агрохимикатов, является официальной информацией и государственным информационным ресурсом</a:t>
            </a:r>
          </a:p>
          <a:p>
            <a:pPr algn="just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Внесению в Федеральную государственную информационную систему прослеживаемости пестицидов и агрохимикатов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пестициды и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реализованные физическим лицам для личного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4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5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167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650" y="320676"/>
            <a:ext cx="19278600" cy="10341293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потребителей информацией о безопасном обращении с пестицидами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 обязан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каждую единицу тары упакованных пестицида или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либо тары с расфасованными пестицидом или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транспортировке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пестицида 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тарной этикеткой на пестицид или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предупредительной маркировкой с информацией об их обезвреживании, утилизации, уничтожении,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захоронении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транспортировке, применении, хранении агрохимикатов, отгружаемых насыпью, а также тарная этикетка с предупредительной маркировкой приобщается к товаросопроводительным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обращение пестицидов или агрохимикатов без обеспечения каждой единицы тары с расфасованным пестицидом или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рекомендациями о применении, транспортировке, хранении пестицида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тарной этикеткой на пестицид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предупредительной маркировкой, содержащей информацию о рисках и (или) опасности для здоровья людей и окружающей среды, а также информацию об их обезвреживании, утилизации, уничтожении, захоронении. Требования к упаковке и маркировке пестицидов и агрохимикатов установлены правом Евразийского экономического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пестицидов и агрохимикатов, не прошедших государственную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пестицидов и агрохимикатов разрешается в специализированных хранилищах, предназначенных только для 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бестарное хранение пестицидов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хранении пестицидов и агрохимикатов необходимо соблюдать требования, исключающие причинение вреда здоровью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окружающей среде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пестицидов и агрохимикатов допускается только в специально оборудованных транспортных средствах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Пестициды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применяются только при использовании специальной техники и оборудования.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уничтожения пришедших в негодность и (или) запрещенных к применению пестицидов и агрохимикатов, а также тары из-под них разрабатываются изготовителями пестицидов и агрохимикатов по согласованию с уполномоченным федеральным органом исполнительной власти в области охраны окружающей среды и уполномоченным федеральным органом исполнительной власти в области государственного санитарно-эпидемиологического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ru-RU" dirty="0"/>
          </a:p>
        </p:txBody>
      </p:sp>
      <p:grpSp>
        <p:nvGrpSpPr>
          <p:cNvPr id="4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5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383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258" y="4481749"/>
            <a:ext cx="16915583" cy="6009337"/>
          </a:xfrm>
        </p:spPr>
        <p:txBody>
          <a:bodyPr/>
          <a:lstStyle/>
          <a:p>
            <a:r>
              <a:rPr lang="ru-RU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Федеральной государственной информационной системе </a:t>
            </a:r>
            <a:r>
              <a:rPr lang="ru-RU" sz="6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прослеживаемости</a:t>
            </a:r>
            <a:r>
              <a:rPr lang="ru-RU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пестицидов и </a:t>
            </a:r>
            <a:r>
              <a:rPr lang="ru-RU" sz="6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агрохимикатов</a:t>
            </a:r>
            <a:r>
              <a:rPr lang="ru-RU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содержится документированная информация:</a:t>
            </a:r>
            <a:br>
              <a:rPr lang="ru-RU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9650" y="1463676"/>
            <a:ext cx="17602200" cy="952953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партии пестицидов и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продукции согласно Общероссийскому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классификатору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продукции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торговое наименование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пестицидов и их содержание, состав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государственной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место нахождения производителя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фасовки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номер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ввоза (производства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маркировочных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знаках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дату и срок действия сертификата соответствия или декларации о соответствии продукции, а также орган, выдавший сертификат соответствия или зарегистрировавший декларацию о соответствии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место нахождения текущего владельца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место нахождения получателя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сделках с партией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пестицидов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2842" y="396875"/>
            <a:ext cx="18239408" cy="1249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Bef>
                <a:spcPts val="1100"/>
              </a:spcBef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Федеральной государственной информационной системе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прослеживаемости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пестицидов 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агрохимикатов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«ФГИС Сатурн»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содержится документированная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информация: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indent="342900" algn="ctr">
              <a:spcBef>
                <a:spcPts val="1100"/>
              </a:spcBef>
              <a:spcAft>
                <a:spcPts val="0"/>
              </a:spcAft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979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450" y="701675"/>
            <a:ext cx="18038414" cy="9845003"/>
          </a:xfrm>
        </p:spPr>
        <p:txBody>
          <a:bodyPr/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Федеральной государственной информационной системе прослеживаемости пестицидов и агрохимикатов «ФГИС Сатурн» содержится документированная информация:</a:t>
            </a:r>
            <a:endParaRPr lang="ru-RU" sz="2800" dirty="0"/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применении пестицидов и агрохимикатов, включая: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либо местоположение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участка, где запланировано применение пестицидов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дозировку применения;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запланированных работ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обезвреживании, утилизации, уничтожении и захоронении пестицидов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сроки изоляции пчел в ульях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применению пестицидов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3450" y="3521075"/>
            <a:ext cx="1584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информировал,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 30.05.2024 в ФГИС "Сатурн" посредством компонента "Цербер" ФГИС "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ВетИС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реализована возможность указания номера кадастрового участка с номером контура земельного участка. При этом номер контура земельного участка указывается в конце кадастрового номера после символа «/». Пример такой записи в поле "Кадастровый участок" «00:00:000000:0000/000»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921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2842" y="625476"/>
            <a:ext cx="18468008" cy="931793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подлежат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внесению регистрируемыми лицами в информационную систему в следующем порядке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регистрируемые лица, осуществляющие обращение пестицидов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вносят сведения и информацию,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систему при регистрации в информационной системе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регистрируемые лица, осуществляющие применение пестицидов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вносят сведения и информацию в информационную систему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 рабочих дней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применения пестицидов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регистрируемые лица, осуществляющие производство (изготовление) пестицидов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вносят сведения и информацию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систему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 рабочих дней с даты отгрузки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указанной в товарно-сопроводительных документах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произведенную (изготовленную) партию пестицида или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случае изменения указанной информации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и информация, размещенные в информационной системе, хранятся в порядке, определенном в соответствии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об архивном деле в Российской Федерации, в течение 10 лет.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4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5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537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2842" y="473075"/>
            <a:ext cx="18038414" cy="907940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от 28 января 2021 №3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САНИТАРНЫХ ПРАВИЛ И НОРМ САНПИН 2.1.3684-21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обращению пестицидов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272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Хозяйствующий субъект, осуществляющий работу с пестицидами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до проведения обработки пестицидами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оповещение населения, проживающего на границе с территориями, подлежащими обработке, через средства массовой информации о запланированных работах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5 календарных дней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дня применения пестицидов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границах обработанного участка (у входа и выхода) хозяйствующим субъектом, осуществляющим обработку, должны устанавливаться предупредительные знаки безопасности, которые должны убираться после истечения срока, определенного регламентом применения пестицидов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обеспечивающего их безопасность для здоровья человека и среды его обитания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этого срока пребывание людей в границах обработанного участка запрещается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4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5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100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64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</TotalTime>
  <Words>924</Words>
  <Application>Microsoft Office PowerPoint</Application>
  <PresentationFormat>Произвольный</PresentationFormat>
  <Paragraphs>151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Lucida Sans Unicode</vt:lpstr>
      <vt:lpstr>Tahoma</vt:lpstr>
      <vt:lpstr>Times New Roman</vt:lpstr>
      <vt:lpstr>Wingdings</vt:lpstr>
      <vt:lpstr>Office Theme</vt:lpstr>
      <vt:lpstr>Презентация PowerPoint</vt:lpstr>
      <vt:lpstr>Законодательная база</vt:lpstr>
      <vt:lpstr>Федеральный закон от 19.07.1997  № 109-ФЗ «О безопасном обращении с пестицидами и агрохимикатами»  ред. от 08.08.2024 №232-ФЗ </vt:lpstr>
      <vt:lpstr>Согласно закону от 19 июля 1997 года № 109-ФЗ «О безопасном обращении с пестицидами и агрохимикатами», все компании и индивидуальные предприниматели, которые работают с пестицидами и агрохимикатами из Государственного каталога разрешенных веществ, должны зарегистрироваться в системе ФГИС «Сатурн».  </vt:lpstr>
      <vt:lpstr>Презентация PowerPoint</vt:lpstr>
      <vt:lpstr>В Федеральной государственной информационной системе прослеживаемости пестицидов и агрохимикатов содержится документированная информация: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 возникновений затруднений, Вам необходимо обратиться в техподдержку по электронному адресу saturn@fsvps.ru  от вас: потребуется ваш логин; ИНН вашей организации (к которой прикреплён ваш логин);снимок экрана (кнопка "Print Screen«) с ошибкой или проблемой; тип документа и его код - при работе с которым вы получили ошибку или "аномальное поведение" (код - это первый атрибут под заголовком карточки);время когда вы получили ошибку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Агротуризм.cdr</dc:title>
  <dc:creator>Пользователь</dc:creator>
  <cp:lastModifiedBy>Илона Галиева</cp:lastModifiedBy>
  <cp:revision>258</cp:revision>
  <dcterms:created xsi:type="dcterms:W3CDTF">2023-05-18T06:25:59Z</dcterms:created>
  <dcterms:modified xsi:type="dcterms:W3CDTF">2024-10-08T08:35:24Z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2023-05-18T00:00:00Z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2023-05-18T00:00:00Z</vt:filetime>
  </property>
</Properties>
</file>