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2" r:id="rId2"/>
    <p:sldId id="451" r:id="rId3"/>
    <p:sldId id="466" r:id="rId4"/>
    <p:sldId id="452" r:id="rId5"/>
    <p:sldId id="453" r:id="rId6"/>
    <p:sldId id="490" r:id="rId7"/>
    <p:sldId id="456" r:id="rId8"/>
    <p:sldId id="491" r:id="rId9"/>
    <p:sldId id="498" r:id="rId10"/>
    <p:sldId id="497" r:id="rId11"/>
    <p:sldId id="465" r:id="rId12"/>
    <p:sldId id="483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4DD"/>
    <a:srgbClr val="F7FAE5"/>
    <a:srgbClr val="AFA27E"/>
    <a:srgbClr val="E9A750"/>
    <a:srgbClr val="CECC00"/>
    <a:srgbClr val="DEDC00"/>
    <a:srgbClr val="C04040"/>
    <a:srgbClr val="832B2B"/>
    <a:srgbClr val="F5B2C3"/>
    <a:srgbClr val="C0E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595" autoAdjust="0"/>
  </p:normalViewPr>
  <p:slideViewPr>
    <p:cSldViewPr>
      <p:cViewPr>
        <p:scale>
          <a:sx n="118" d="100"/>
          <a:sy n="118" d="100"/>
        </p:scale>
        <p:origin x="-390" y="-42"/>
      </p:cViewPr>
      <p:guideLst>
        <p:guide orient="horz" pos="2006"/>
        <p:guide pos="3822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F178E-73D5-4243-BDAD-DEFAFE8DB80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4E13FDB-6CAE-46E0-8C5D-DC01FEE3EFFA}">
      <dgm:prSet phldrT="[Текст]"/>
      <dgm:spPr/>
      <dgm:t>
        <a:bodyPr/>
        <a:lstStyle/>
        <a:p>
          <a:r>
            <a:rPr lang="ru-RU" dirty="0" smtClean="0"/>
            <a:t>Направляется в ТУ </a:t>
          </a:r>
          <a:r>
            <a:rPr lang="ru-RU" dirty="0" err="1" smtClean="0"/>
            <a:t>Россельхознадзора</a:t>
          </a:r>
          <a:endParaRPr lang="ru-RU" dirty="0"/>
        </a:p>
      </dgm:t>
    </dgm:pt>
    <dgm:pt modelId="{CB0C06F5-4C1E-41D8-8470-F057CB56F711}" type="parTrans" cxnId="{D1EE0B07-7303-43B4-BB7D-E6FB992766DF}">
      <dgm:prSet/>
      <dgm:spPr/>
      <dgm:t>
        <a:bodyPr/>
        <a:lstStyle/>
        <a:p>
          <a:endParaRPr lang="ru-RU"/>
        </a:p>
      </dgm:t>
    </dgm:pt>
    <dgm:pt modelId="{53B9EA4E-5838-4C8A-B976-98B9201B9F16}" type="sibTrans" cxnId="{D1EE0B07-7303-43B4-BB7D-E6FB992766DF}">
      <dgm:prSet/>
      <dgm:spPr/>
      <dgm:t>
        <a:bodyPr/>
        <a:lstStyle/>
        <a:p>
          <a:endParaRPr lang="ru-RU"/>
        </a:p>
      </dgm:t>
    </dgm:pt>
    <dgm:pt modelId="{3091EF6E-D6B4-484E-A061-35441EAB782A}">
      <dgm:prSet phldrT="[Текст]"/>
      <dgm:spPr/>
      <dgm:t>
        <a:bodyPr/>
        <a:lstStyle/>
        <a:p>
          <a:r>
            <a:rPr lang="ru-RU" dirty="0" smtClean="0"/>
            <a:t>В 2023 году направляется до 1 мая 2023 на период с 1 марта 2023 по 31 декабря 2023</a:t>
          </a:r>
          <a:endParaRPr lang="ru-RU" dirty="0"/>
        </a:p>
      </dgm:t>
    </dgm:pt>
    <dgm:pt modelId="{1A092781-6773-449F-B515-B3882209938A}" type="parTrans" cxnId="{825F4007-AFE8-41EB-8D0D-5F5C8484234E}">
      <dgm:prSet/>
      <dgm:spPr/>
      <dgm:t>
        <a:bodyPr/>
        <a:lstStyle/>
        <a:p>
          <a:endParaRPr lang="ru-RU"/>
        </a:p>
      </dgm:t>
    </dgm:pt>
    <dgm:pt modelId="{3CEC1AC8-EBE8-4EA8-9895-23101F0DA3F8}" type="sibTrans" cxnId="{825F4007-AFE8-41EB-8D0D-5F5C8484234E}">
      <dgm:prSet/>
      <dgm:spPr/>
      <dgm:t>
        <a:bodyPr/>
        <a:lstStyle/>
        <a:p>
          <a:endParaRPr lang="ru-RU"/>
        </a:p>
      </dgm:t>
    </dgm:pt>
    <dgm:pt modelId="{EF11A067-9A01-4ED0-8D69-ADD9E5072835}">
      <dgm:prSet/>
      <dgm:spPr/>
      <dgm:t>
        <a:bodyPr/>
        <a:lstStyle/>
        <a:p>
          <a:r>
            <a:rPr lang="ru-RU" dirty="0" smtClean="0"/>
            <a:t>Уведомление регистрируется не позднее 3 рабочих дней со дня его поступления </a:t>
          </a:r>
          <a:endParaRPr lang="ru-RU" dirty="0"/>
        </a:p>
      </dgm:t>
    </dgm:pt>
    <dgm:pt modelId="{EDB07A6F-5936-404A-8F7F-7AED09A68DC1}" type="parTrans" cxnId="{61F30FCB-17DD-435A-A317-A5C1FE94CCF8}">
      <dgm:prSet/>
      <dgm:spPr/>
      <dgm:t>
        <a:bodyPr/>
        <a:lstStyle/>
        <a:p>
          <a:endParaRPr lang="ru-RU"/>
        </a:p>
      </dgm:t>
    </dgm:pt>
    <dgm:pt modelId="{57922B68-E5A8-4982-97CC-3FE5D8343DF2}" type="sibTrans" cxnId="{61F30FCB-17DD-435A-A317-A5C1FE94CCF8}">
      <dgm:prSet/>
      <dgm:spPr/>
      <dgm:t>
        <a:bodyPr/>
        <a:lstStyle/>
        <a:p>
          <a:endParaRPr lang="ru-RU"/>
        </a:p>
      </dgm:t>
    </dgm:pt>
    <dgm:pt modelId="{8BBB4E9D-F9B1-4B39-95A1-407DC97F98EA}">
      <dgm:prSet/>
      <dgm:spPr/>
      <dgm:t>
        <a:bodyPr/>
        <a:lstStyle/>
        <a:p>
          <a:r>
            <a:rPr lang="ru-RU" dirty="0" smtClean="0"/>
            <a:t>Форма уведомления утверждена</a:t>
          </a:r>
          <a:endParaRPr lang="ru-RU" dirty="0"/>
        </a:p>
      </dgm:t>
    </dgm:pt>
    <dgm:pt modelId="{18DD1D90-8627-486D-A344-572357D88269}" type="parTrans" cxnId="{72F68F3C-6142-46E7-8180-7C5C8EB7B04C}">
      <dgm:prSet/>
      <dgm:spPr/>
      <dgm:t>
        <a:bodyPr/>
        <a:lstStyle/>
        <a:p>
          <a:endParaRPr lang="ru-RU"/>
        </a:p>
      </dgm:t>
    </dgm:pt>
    <dgm:pt modelId="{F5D78C5D-897E-4B1E-8043-7DBA73FDC390}" type="sibTrans" cxnId="{72F68F3C-6142-46E7-8180-7C5C8EB7B04C}">
      <dgm:prSet/>
      <dgm:spPr/>
      <dgm:t>
        <a:bodyPr/>
        <a:lstStyle/>
        <a:p>
          <a:endParaRPr lang="ru-RU"/>
        </a:p>
      </dgm:t>
    </dgm:pt>
    <dgm:pt modelId="{BB6EB47E-629F-464B-B345-82E2A03A8E2A}">
      <dgm:prSet/>
      <dgm:spPr/>
      <dgm:t>
        <a:bodyPr/>
        <a:lstStyle/>
        <a:p>
          <a:r>
            <a:rPr lang="ru-RU" dirty="0" smtClean="0"/>
            <a:t>Далее ежегодно на предстоящий календарный год не позднее 31 декабря текущего года</a:t>
          </a:r>
          <a:endParaRPr lang="ru-RU" dirty="0"/>
        </a:p>
      </dgm:t>
    </dgm:pt>
    <dgm:pt modelId="{3F11BC1F-9E95-4C86-ACE2-12188DA672D4}" type="parTrans" cxnId="{F230191F-EBB5-483C-8C4B-CE46B9DFC0C2}">
      <dgm:prSet/>
      <dgm:spPr/>
      <dgm:t>
        <a:bodyPr/>
        <a:lstStyle/>
        <a:p>
          <a:endParaRPr lang="ru-RU"/>
        </a:p>
      </dgm:t>
    </dgm:pt>
    <dgm:pt modelId="{C14537C8-659B-48B6-BAFE-37DC33FABCCE}" type="sibTrans" cxnId="{F230191F-EBB5-483C-8C4B-CE46B9DFC0C2}">
      <dgm:prSet/>
      <dgm:spPr/>
      <dgm:t>
        <a:bodyPr/>
        <a:lstStyle/>
        <a:p>
          <a:endParaRPr lang="ru-RU"/>
        </a:p>
      </dgm:t>
    </dgm:pt>
    <dgm:pt modelId="{6BCA2B41-AEC3-412C-AD62-F39014599FBF}">
      <dgm:prSet/>
      <dgm:spPr/>
      <dgm:t>
        <a:bodyPr/>
        <a:lstStyle/>
        <a:p>
          <a:r>
            <a:rPr lang="ru-RU" dirty="0" smtClean="0"/>
            <a:t>Лично, посредством почтовой связи с уведомлением о вручении или в форме электронного документа на Едином портале</a:t>
          </a:r>
          <a:endParaRPr lang="ru-RU" dirty="0"/>
        </a:p>
      </dgm:t>
    </dgm:pt>
    <dgm:pt modelId="{CBDF38D5-3658-4CAE-88EC-8E9CC7620B59}" type="parTrans" cxnId="{F99E8C2F-8BD4-459D-BBE6-9EDB981FE401}">
      <dgm:prSet/>
      <dgm:spPr/>
      <dgm:t>
        <a:bodyPr/>
        <a:lstStyle/>
        <a:p>
          <a:endParaRPr lang="ru-RU"/>
        </a:p>
      </dgm:t>
    </dgm:pt>
    <dgm:pt modelId="{87960A6A-F934-4F91-8B31-DCDE5136E7A2}" type="sibTrans" cxnId="{F99E8C2F-8BD4-459D-BBE6-9EDB981FE401}">
      <dgm:prSet/>
      <dgm:spPr/>
      <dgm:t>
        <a:bodyPr/>
        <a:lstStyle/>
        <a:p>
          <a:endParaRPr lang="ru-RU"/>
        </a:p>
      </dgm:t>
    </dgm:pt>
    <dgm:pt modelId="{0406B290-0882-41FD-9D49-564355FCA7BB}">
      <dgm:prSet/>
      <dgm:spPr/>
      <dgm:t>
        <a:bodyPr/>
        <a:lstStyle/>
        <a:p>
          <a:r>
            <a:rPr lang="ru-RU" dirty="0" smtClean="0"/>
            <a:t>В случае ошибок или изменений возможно направить корректирующее уведомление</a:t>
          </a:r>
          <a:endParaRPr lang="ru-RU" dirty="0"/>
        </a:p>
      </dgm:t>
    </dgm:pt>
    <dgm:pt modelId="{06E8AC65-3FD8-48EA-B370-EE9DC38D1906}" type="parTrans" cxnId="{B9EF14AF-AA6E-4ED2-897E-9CF12BC6E9B5}">
      <dgm:prSet/>
      <dgm:spPr/>
      <dgm:t>
        <a:bodyPr/>
        <a:lstStyle/>
        <a:p>
          <a:endParaRPr lang="ru-RU"/>
        </a:p>
      </dgm:t>
    </dgm:pt>
    <dgm:pt modelId="{9AE2FA1A-A5BC-418F-B3ED-38456FB99C4B}" type="sibTrans" cxnId="{B9EF14AF-AA6E-4ED2-897E-9CF12BC6E9B5}">
      <dgm:prSet/>
      <dgm:spPr/>
      <dgm:t>
        <a:bodyPr/>
        <a:lstStyle/>
        <a:p>
          <a:endParaRPr lang="ru-RU"/>
        </a:p>
      </dgm:t>
    </dgm:pt>
    <dgm:pt modelId="{756A0680-641E-4150-85B5-BE2506A02E39}" type="pres">
      <dgm:prSet presAssocID="{828F178E-73D5-4243-BDAD-DEFAFE8DB80D}" presName="linearFlow" presStyleCnt="0">
        <dgm:presLayoutVars>
          <dgm:dir/>
          <dgm:resizeHandles val="exact"/>
        </dgm:presLayoutVars>
      </dgm:prSet>
      <dgm:spPr/>
    </dgm:pt>
    <dgm:pt modelId="{1F3CFDBE-F4B8-4196-9CD8-82C9B6F5E2AF}" type="pres">
      <dgm:prSet presAssocID="{74E13FDB-6CAE-46E0-8C5D-DC01FEE3EFFA}" presName="composite" presStyleCnt="0"/>
      <dgm:spPr/>
    </dgm:pt>
    <dgm:pt modelId="{AA481DE8-D5E3-48E1-9280-92626667C92F}" type="pres">
      <dgm:prSet presAssocID="{74E13FDB-6CAE-46E0-8C5D-DC01FEE3EFFA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B6575F9-5542-4145-AF83-C3A158B48BEF}" type="pres">
      <dgm:prSet presAssocID="{74E13FDB-6CAE-46E0-8C5D-DC01FEE3EFFA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EA33B-7A64-42E6-9C34-FDABF026A1BF}" type="pres">
      <dgm:prSet presAssocID="{53B9EA4E-5838-4C8A-B976-98B9201B9F16}" presName="spacing" presStyleCnt="0"/>
      <dgm:spPr/>
    </dgm:pt>
    <dgm:pt modelId="{03FAEA29-4036-40BB-94D6-F9C577A9F415}" type="pres">
      <dgm:prSet presAssocID="{3091EF6E-D6B4-484E-A061-35441EAB782A}" presName="composite" presStyleCnt="0"/>
      <dgm:spPr/>
    </dgm:pt>
    <dgm:pt modelId="{C0ACC733-CC7D-4476-A20E-8EACA2CD2F07}" type="pres">
      <dgm:prSet presAssocID="{3091EF6E-D6B4-484E-A061-35441EAB782A}" presName="imgShp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61CADEF-ACAE-49EF-BBEA-465AC541F6A3}" type="pres">
      <dgm:prSet presAssocID="{3091EF6E-D6B4-484E-A061-35441EAB782A}" presName="txShp" presStyleLbl="node1" presStyleIdx="1" presStyleCnt="7" custLinFactNeighborX="-1299" custLinFactNeighborY="-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4E45B-A925-4930-AD03-5B363BB4EEBF}" type="pres">
      <dgm:prSet presAssocID="{3CEC1AC8-EBE8-4EA8-9895-23101F0DA3F8}" presName="spacing" presStyleCnt="0"/>
      <dgm:spPr/>
    </dgm:pt>
    <dgm:pt modelId="{11D6DDC8-8DF4-4298-A7EF-534DE77AC19F}" type="pres">
      <dgm:prSet presAssocID="{BB6EB47E-629F-464B-B345-82E2A03A8E2A}" presName="composite" presStyleCnt="0"/>
      <dgm:spPr/>
    </dgm:pt>
    <dgm:pt modelId="{46AF761B-9ACB-4EA6-806E-83016BE1CEFB}" type="pres">
      <dgm:prSet presAssocID="{BB6EB47E-629F-464B-B345-82E2A03A8E2A}" presName="imgShp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8B12C63-3BE4-44A4-85D0-D7569275104F}" type="pres">
      <dgm:prSet presAssocID="{BB6EB47E-629F-464B-B345-82E2A03A8E2A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31DD-E083-4ED5-8C03-F9AB4535BD56}" type="pres">
      <dgm:prSet presAssocID="{C14537C8-659B-48B6-BAFE-37DC33FABCCE}" presName="spacing" presStyleCnt="0"/>
      <dgm:spPr/>
    </dgm:pt>
    <dgm:pt modelId="{CC3171EE-4485-4981-8AF3-F22091829D45}" type="pres">
      <dgm:prSet presAssocID="{6BCA2B41-AEC3-412C-AD62-F39014599FBF}" presName="composite" presStyleCnt="0"/>
      <dgm:spPr/>
    </dgm:pt>
    <dgm:pt modelId="{E35B2984-EE02-4CB1-A583-F28FB7049464}" type="pres">
      <dgm:prSet presAssocID="{6BCA2B41-AEC3-412C-AD62-F39014599FBF}" presName="imgShp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C8107CD4-DF16-458A-A475-266EF2B3C86E}" type="pres">
      <dgm:prSet presAssocID="{6BCA2B41-AEC3-412C-AD62-F39014599FBF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A163A-258C-4FD8-912A-0E452A40B53F}" type="pres">
      <dgm:prSet presAssocID="{87960A6A-F934-4F91-8B31-DCDE5136E7A2}" presName="spacing" presStyleCnt="0"/>
      <dgm:spPr/>
    </dgm:pt>
    <dgm:pt modelId="{FDF98072-FC6D-4653-9A55-DB5DB2AC58EC}" type="pres">
      <dgm:prSet presAssocID="{0406B290-0882-41FD-9D49-564355FCA7BB}" presName="composite" presStyleCnt="0"/>
      <dgm:spPr/>
    </dgm:pt>
    <dgm:pt modelId="{BCFE5E60-B2C0-48CC-8A02-BB7F60BE1D28}" type="pres">
      <dgm:prSet presAssocID="{0406B290-0882-41FD-9D49-564355FCA7BB}" presName="imgShp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C67E08E-5417-4C25-8780-CDEDB588BC90}" type="pres">
      <dgm:prSet presAssocID="{0406B290-0882-41FD-9D49-564355FCA7BB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C91F1-DC4F-4FB1-91EA-EE4272D02EC3}" type="pres">
      <dgm:prSet presAssocID="{9AE2FA1A-A5BC-418F-B3ED-38456FB99C4B}" presName="spacing" presStyleCnt="0"/>
      <dgm:spPr/>
    </dgm:pt>
    <dgm:pt modelId="{D52C75E3-FE4E-411C-91A2-63FC6BD57B70}" type="pres">
      <dgm:prSet presAssocID="{EF11A067-9A01-4ED0-8D69-ADD9E5072835}" presName="composite" presStyleCnt="0"/>
      <dgm:spPr/>
    </dgm:pt>
    <dgm:pt modelId="{20D5CBA7-7E2D-43BC-9E49-20E667D6B727}" type="pres">
      <dgm:prSet presAssocID="{EF11A067-9A01-4ED0-8D69-ADD9E5072835}" presName="imgShp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F696CAB-3E94-479F-A3A2-8FFB64BBF959}" type="pres">
      <dgm:prSet presAssocID="{EF11A067-9A01-4ED0-8D69-ADD9E507283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11DFA-624E-4B2E-87A8-456DB838A341}" type="pres">
      <dgm:prSet presAssocID="{57922B68-E5A8-4982-97CC-3FE5D8343DF2}" presName="spacing" presStyleCnt="0"/>
      <dgm:spPr/>
    </dgm:pt>
    <dgm:pt modelId="{776F5918-B091-40CA-8B72-AB31BA581D2D}" type="pres">
      <dgm:prSet presAssocID="{8BBB4E9D-F9B1-4B39-95A1-407DC97F98EA}" presName="composite" presStyleCnt="0"/>
      <dgm:spPr/>
    </dgm:pt>
    <dgm:pt modelId="{7FEA1436-6FA2-47D7-903B-56B95F720CFF}" type="pres">
      <dgm:prSet presAssocID="{8BBB4E9D-F9B1-4B39-95A1-407DC97F98EA}" presName="imgShp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DEC8F5-C1DD-45DA-8218-FEF40A4D3304}" type="pres">
      <dgm:prSet presAssocID="{8BBB4E9D-F9B1-4B39-95A1-407DC97F98EA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30191F-EBB5-483C-8C4B-CE46B9DFC0C2}" srcId="{828F178E-73D5-4243-BDAD-DEFAFE8DB80D}" destId="{BB6EB47E-629F-464B-B345-82E2A03A8E2A}" srcOrd="2" destOrd="0" parTransId="{3F11BC1F-9E95-4C86-ACE2-12188DA672D4}" sibTransId="{C14537C8-659B-48B6-BAFE-37DC33FABCCE}"/>
    <dgm:cxn modelId="{49B43671-693B-422C-85D8-D89DE72C6EEF}" type="presOf" srcId="{6BCA2B41-AEC3-412C-AD62-F39014599FBF}" destId="{C8107CD4-DF16-458A-A475-266EF2B3C86E}" srcOrd="0" destOrd="0" presId="urn:microsoft.com/office/officeart/2005/8/layout/vList3"/>
    <dgm:cxn modelId="{C1D80612-F8BF-41A8-BAF3-ADB1FFABB0CE}" type="presOf" srcId="{828F178E-73D5-4243-BDAD-DEFAFE8DB80D}" destId="{756A0680-641E-4150-85B5-BE2506A02E39}" srcOrd="0" destOrd="0" presId="urn:microsoft.com/office/officeart/2005/8/layout/vList3"/>
    <dgm:cxn modelId="{9F0A02DC-D507-43F4-85A2-CEAFE08AF768}" type="presOf" srcId="{BB6EB47E-629F-464B-B345-82E2A03A8E2A}" destId="{08B12C63-3BE4-44A4-85D0-D7569275104F}" srcOrd="0" destOrd="0" presId="urn:microsoft.com/office/officeart/2005/8/layout/vList3"/>
    <dgm:cxn modelId="{72F68F3C-6142-46E7-8180-7C5C8EB7B04C}" srcId="{828F178E-73D5-4243-BDAD-DEFAFE8DB80D}" destId="{8BBB4E9D-F9B1-4B39-95A1-407DC97F98EA}" srcOrd="6" destOrd="0" parTransId="{18DD1D90-8627-486D-A344-572357D88269}" sibTransId="{F5D78C5D-897E-4B1E-8043-7DBA73FDC390}"/>
    <dgm:cxn modelId="{71B5F484-8F68-4465-8BB4-C49A3896E0F7}" type="presOf" srcId="{3091EF6E-D6B4-484E-A061-35441EAB782A}" destId="{961CADEF-ACAE-49EF-BBEA-465AC541F6A3}" srcOrd="0" destOrd="0" presId="urn:microsoft.com/office/officeart/2005/8/layout/vList3"/>
    <dgm:cxn modelId="{765092FB-1AE7-4C36-B9BC-99F49AC45E05}" type="presOf" srcId="{EF11A067-9A01-4ED0-8D69-ADD9E5072835}" destId="{5F696CAB-3E94-479F-A3A2-8FFB64BBF959}" srcOrd="0" destOrd="0" presId="urn:microsoft.com/office/officeart/2005/8/layout/vList3"/>
    <dgm:cxn modelId="{61F30FCB-17DD-435A-A317-A5C1FE94CCF8}" srcId="{828F178E-73D5-4243-BDAD-DEFAFE8DB80D}" destId="{EF11A067-9A01-4ED0-8D69-ADD9E5072835}" srcOrd="5" destOrd="0" parTransId="{EDB07A6F-5936-404A-8F7F-7AED09A68DC1}" sibTransId="{57922B68-E5A8-4982-97CC-3FE5D8343DF2}"/>
    <dgm:cxn modelId="{8236A699-F765-49AB-BD80-A1A660BB23E7}" type="presOf" srcId="{74E13FDB-6CAE-46E0-8C5D-DC01FEE3EFFA}" destId="{1B6575F9-5542-4145-AF83-C3A158B48BEF}" srcOrd="0" destOrd="0" presId="urn:microsoft.com/office/officeart/2005/8/layout/vList3"/>
    <dgm:cxn modelId="{5DE56D51-9822-4ACE-9750-C109D8F121F0}" type="presOf" srcId="{8BBB4E9D-F9B1-4B39-95A1-407DC97F98EA}" destId="{04DEC8F5-C1DD-45DA-8218-FEF40A4D3304}" srcOrd="0" destOrd="0" presId="urn:microsoft.com/office/officeart/2005/8/layout/vList3"/>
    <dgm:cxn modelId="{825F4007-AFE8-41EB-8D0D-5F5C8484234E}" srcId="{828F178E-73D5-4243-BDAD-DEFAFE8DB80D}" destId="{3091EF6E-D6B4-484E-A061-35441EAB782A}" srcOrd="1" destOrd="0" parTransId="{1A092781-6773-449F-B515-B3882209938A}" sibTransId="{3CEC1AC8-EBE8-4EA8-9895-23101F0DA3F8}"/>
    <dgm:cxn modelId="{5D3A916D-4423-4465-846C-C6C4D027A2AE}" type="presOf" srcId="{0406B290-0882-41FD-9D49-564355FCA7BB}" destId="{3C67E08E-5417-4C25-8780-CDEDB588BC90}" srcOrd="0" destOrd="0" presId="urn:microsoft.com/office/officeart/2005/8/layout/vList3"/>
    <dgm:cxn modelId="{D1EE0B07-7303-43B4-BB7D-E6FB992766DF}" srcId="{828F178E-73D5-4243-BDAD-DEFAFE8DB80D}" destId="{74E13FDB-6CAE-46E0-8C5D-DC01FEE3EFFA}" srcOrd="0" destOrd="0" parTransId="{CB0C06F5-4C1E-41D8-8470-F057CB56F711}" sibTransId="{53B9EA4E-5838-4C8A-B976-98B9201B9F16}"/>
    <dgm:cxn modelId="{B9EF14AF-AA6E-4ED2-897E-9CF12BC6E9B5}" srcId="{828F178E-73D5-4243-BDAD-DEFAFE8DB80D}" destId="{0406B290-0882-41FD-9D49-564355FCA7BB}" srcOrd="4" destOrd="0" parTransId="{06E8AC65-3FD8-48EA-B370-EE9DC38D1906}" sibTransId="{9AE2FA1A-A5BC-418F-B3ED-38456FB99C4B}"/>
    <dgm:cxn modelId="{F99E8C2F-8BD4-459D-BBE6-9EDB981FE401}" srcId="{828F178E-73D5-4243-BDAD-DEFAFE8DB80D}" destId="{6BCA2B41-AEC3-412C-AD62-F39014599FBF}" srcOrd="3" destOrd="0" parTransId="{CBDF38D5-3658-4CAE-88EC-8E9CC7620B59}" sibTransId="{87960A6A-F934-4F91-8B31-DCDE5136E7A2}"/>
    <dgm:cxn modelId="{404C24D9-6421-42A5-B8DD-0C9098C3BC69}" type="presParOf" srcId="{756A0680-641E-4150-85B5-BE2506A02E39}" destId="{1F3CFDBE-F4B8-4196-9CD8-82C9B6F5E2AF}" srcOrd="0" destOrd="0" presId="urn:microsoft.com/office/officeart/2005/8/layout/vList3"/>
    <dgm:cxn modelId="{FA4D30C2-1812-4953-B1F7-CC66572E6CFD}" type="presParOf" srcId="{1F3CFDBE-F4B8-4196-9CD8-82C9B6F5E2AF}" destId="{AA481DE8-D5E3-48E1-9280-92626667C92F}" srcOrd="0" destOrd="0" presId="urn:microsoft.com/office/officeart/2005/8/layout/vList3"/>
    <dgm:cxn modelId="{454D57B5-ECCB-4831-B131-47B631DEB95D}" type="presParOf" srcId="{1F3CFDBE-F4B8-4196-9CD8-82C9B6F5E2AF}" destId="{1B6575F9-5542-4145-AF83-C3A158B48BEF}" srcOrd="1" destOrd="0" presId="urn:microsoft.com/office/officeart/2005/8/layout/vList3"/>
    <dgm:cxn modelId="{30A1D481-97D7-40B5-A44D-01686385DFD1}" type="presParOf" srcId="{756A0680-641E-4150-85B5-BE2506A02E39}" destId="{017EA33B-7A64-42E6-9C34-FDABF026A1BF}" srcOrd="1" destOrd="0" presId="urn:microsoft.com/office/officeart/2005/8/layout/vList3"/>
    <dgm:cxn modelId="{4A2DA79C-82AA-441E-A3BF-32FD575FD027}" type="presParOf" srcId="{756A0680-641E-4150-85B5-BE2506A02E39}" destId="{03FAEA29-4036-40BB-94D6-F9C577A9F415}" srcOrd="2" destOrd="0" presId="urn:microsoft.com/office/officeart/2005/8/layout/vList3"/>
    <dgm:cxn modelId="{3B136FD1-4936-4F3F-B244-EEAF037DDDDD}" type="presParOf" srcId="{03FAEA29-4036-40BB-94D6-F9C577A9F415}" destId="{C0ACC733-CC7D-4476-A20E-8EACA2CD2F07}" srcOrd="0" destOrd="0" presId="urn:microsoft.com/office/officeart/2005/8/layout/vList3"/>
    <dgm:cxn modelId="{4C8088C0-2DB4-4336-A66D-1BDF63B31587}" type="presParOf" srcId="{03FAEA29-4036-40BB-94D6-F9C577A9F415}" destId="{961CADEF-ACAE-49EF-BBEA-465AC541F6A3}" srcOrd="1" destOrd="0" presId="urn:microsoft.com/office/officeart/2005/8/layout/vList3"/>
    <dgm:cxn modelId="{C2F27B33-EEA5-4058-9769-D0CF000897F5}" type="presParOf" srcId="{756A0680-641E-4150-85B5-BE2506A02E39}" destId="{C6B4E45B-A925-4930-AD03-5B363BB4EEBF}" srcOrd="3" destOrd="0" presId="urn:microsoft.com/office/officeart/2005/8/layout/vList3"/>
    <dgm:cxn modelId="{BE7050EC-8C3A-4091-945F-BCC8B81372DA}" type="presParOf" srcId="{756A0680-641E-4150-85B5-BE2506A02E39}" destId="{11D6DDC8-8DF4-4298-A7EF-534DE77AC19F}" srcOrd="4" destOrd="0" presId="urn:microsoft.com/office/officeart/2005/8/layout/vList3"/>
    <dgm:cxn modelId="{AB4D32DE-6126-4A04-8C7C-73ABC4A0AFE5}" type="presParOf" srcId="{11D6DDC8-8DF4-4298-A7EF-534DE77AC19F}" destId="{46AF761B-9ACB-4EA6-806E-83016BE1CEFB}" srcOrd="0" destOrd="0" presId="urn:microsoft.com/office/officeart/2005/8/layout/vList3"/>
    <dgm:cxn modelId="{3430D07B-B016-47D8-B8F6-5B9EF79CFDF8}" type="presParOf" srcId="{11D6DDC8-8DF4-4298-A7EF-534DE77AC19F}" destId="{08B12C63-3BE4-44A4-85D0-D7569275104F}" srcOrd="1" destOrd="0" presId="urn:microsoft.com/office/officeart/2005/8/layout/vList3"/>
    <dgm:cxn modelId="{C0B8D649-7265-4E79-B193-767A289F3147}" type="presParOf" srcId="{756A0680-641E-4150-85B5-BE2506A02E39}" destId="{6E2631DD-E083-4ED5-8C03-F9AB4535BD56}" srcOrd="5" destOrd="0" presId="urn:microsoft.com/office/officeart/2005/8/layout/vList3"/>
    <dgm:cxn modelId="{F7A2E9B1-4120-47FD-8ED7-E8280C1AAE50}" type="presParOf" srcId="{756A0680-641E-4150-85B5-BE2506A02E39}" destId="{CC3171EE-4485-4981-8AF3-F22091829D45}" srcOrd="6" destOrd="0" presId="urn:microsoft.com/office/officeart/2005/8/layout/vList3"/>
    <dgm:cxn modelId="{38E80B80-6827-494F-B830-CEED63102C69}" type="presParOf" srcId="{CC3171EE-4485-4981-8AF3-F22091829D45}" destId="{E35B2984-EE02-4CB1-A583-F28FB7049464}" srcOrd="0" destOrd="0" presId="urn:microsoft.com/office/officeart/2005/8/layout/vList3"/>
    <dgm:cxn modelId="{532B4C17-E063-4649-8BF3-485FE19A4FF9}" type="presParOf" srcId="{CC3171EE-4485-4981-8AF3-F22091829D45}" destId="{C8107CD4-DF16-458A-A475-266EF2B3C86E}" srcOrd="1" destOrd="0" presId="urn:microsoft.com/office/officeart/2005/8/layout/vList3"/>
    <dgm:cxn modelId="{E71DBAFB-4407-479A-8EC5-426381AB0921}" type="presParOf" srcId="{756A0680-641E-4150-85B5-BE2506A02E39}" destId="{484A163A-258C-4FD8-912A-0E452A40B53F}" srcOrd="7" destOrd="0" presId="urn:microsoft.com/office/officeart/2005/8/layout/vList3"/>
    <dgm:cxn modelId="{836295E9-7021-4242-8160-EE83C43F483F}" type="presParOf" srcId="{756A0680-641E-4150-85B5-BE2506A02E39}" destId="{FDF98072-FC6D-4653-9A55-DB5DB2AC58EC}" srcOrd="8" destOrd="0" presId="urn:microsoft.com/office/officeart/2005/8/layout/vList3"/>
    <dgm:cxn modelId="{BD784E31-71EF-4565-9862-8B3F7ABF27C2}" type="presParOf" srcId="{FDF98072-FC6D-4653-9A55-DB5DB2AC58EC}" destId="{BCFE5E60-B2C0-48CC-8A02-BB7F60BE1D28}" srcOrd="0" destOrd="0" presId="urn:microsoft.com/office/officeart/2005/8/layout/vList3"/>
    <dgm:cxn modelId="{80A52488-06AE-4A2D-B494-4DA5E65D5C25}" type="presParOf" srcId="{FDF98072-FC6D-4653-9A55-DB5DB2AC58EC}" destId="{3C67E08E-5417-4C25-8780-CDEDB588BC90}" srcOrd="1" destOrd="0" presId="urn:microsoft.com/office/officeart/2005/8/layout/vList3"/>
    <dgm:cxn modelId="{92EA6440-A06F-48D7-B261-D3E51CE4F341}" type="presParOf" srcId="{756A0680-641E-4150-85B5-BE2506A02E39}" destId="{25DC91F1-DC4F-4FB1-91EA-EE4272D02EC3}" srcOrd="9" destOrd="0" presId="urn:microsoft.com/office/officeart/2005/8/layout/vList3"/>
    <dgm:cxn modelId="{5A1B4583-C141-48F9-B82D-8C1CE857AD82}" type="presParOf" srcId="{756A0680-641E-4150-85B5-BE2506A02E39}" destId="{D52C75E3-FE4E-411C-91A2-63FC6BD57B70}" srcOrd="10" destOrd="0" presId="urn:microsoft.com/office/officeart/2005/8/layout/vList3"/>
    <dgm:cxn modelId="{630D6E80-7890-43F2-935E-40D907EE9116}" type="presParOf" srcId="{D52C75E3-FE4E-411C-91A2-63FC6BD57B70}" destId="{20D5CBA7-7E2D-43BC-9E49-20E667D6B727}" srcOrd="0" destOrd="0" presId="urn:microsoft.com/office/officeart/2005/8/layout/vList3"/>
    <dgm:cxn modelId="{527C75C7-E757-4A3B-9D0A-18BB780710F7}" type="presParOf" srcId="{D52C75E3-FE4E-411C-91A2-63FC6BD57B70}" destId="{5F696CAB-3E94-479F-A3A2-8FFB64BBF959}" srcOrd="1" destOrd="0" presId="urn:microsoft.com/office/officeart/2005/8/layout/vList3"/>
    <dgm:cxn modelId="{5419AB90-7396-4586-A8D7-3D3941FA8EE6}" type="presParOf" srcId="{756A0680-641E-4150-85B5-BE2506A02E39}" destId="{11411DFA-624E-4B2E-87A8-456DB838A341}" srcOrd="11" destOrd="0" presId="urn:microsoft.com/office/officeart/2005/8/layout/vList3"/>
    <dgm:cxn modelId="{9A3490CD-AC86-47D3-B5B4-EF1A8CB36799}" type="presParOf" srcId="{756A0680-641E-4150-85B5-BE2506A02E39}" destId="{776F5918-B091-40CA-8B72-AB31BA581D2D}" srcOrd="12" destOrd="0" presId="urn:microsoft.com/office/officeart/2005/8/layout/vList3"/>
    <dgm:cxn modelId="{711C0F5D-FCB4-42F0-B6E3-43025FFF91B2}" type="presParOf" srcId="{776F5918-B091-40CA-8B72-AB31BA581D2D}" destId="{7FEA1436-6FA2-47D7-903B-56B95F720CFF}" srcOrd="0" destOrd="0" presId="urn:microsoft.com/office/officeart/2005/8/layout/vList3"/>
    <dgm:cxn modelId="{F55815AD-68BE-401C-A541-498C25B584AF}" type="presParOf" srcId="{776F5918-B091-40CA-8B72-AB31BA581D2D}" destId="{04DEC8F5-C1DD-45DA-8218-FEF40A4D33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575F9-5542-4145-AF83-C3A158B48BEF}">
      <dsp:nvSpPr>
        <dsp:cNvPr id="0" name=""/>
        <dsp:cNvSpPr/>
      </dsp:nvSpPr>
      <dsp:spPr>
        <a:xfrm rot="10800000">
          <a:off x="2132949" y="3638"/>
          <a:ext cx="7857162" cy="615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Направляется в ТУ </a:t>
          </a:r>
          <a:r>
            <a:rPr lang="ru-RU" sz="1800" kern="1200" dirty="0" err="1" smtClean="0"/>
            <a:t>Россельхознадзора</a:t>
          </a:r>
          <a:endParaRPr lang="ru-RU" sz="1800" kern="1200" dirty="0"/>
        </a:p>
      </dsp:txBody>
      <dsp:txXfrm rot="10800000">
        <a:off x="2286838" y="3638"/>
        <a:ext cx="7703273" cy="615557"/>
      </dsp:txXfrm>
    </dsp:sp>
    <dsp:sp modelId="{AA481DE8-D5E3-48E1-9280-92626667C92F}">
      <dsp:nvSpPr>
        <dsp:cNvPr id="0" name=""/>
        <dsp:cNvSpPr/>
      </dsp:nvSpPr>
      <dsp:spPr>
        <a:xfrm>
          <a:off x="1825170" y="3638"/>
          <a:ext cx="615557" cy="6155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CADEF-ACAE-49EF-BBEA-465AC541F6A3}">
      <dsp:nvSpPr>
        <dsp:cNvPr id="0" name=""/>
        <dsp:cNvSpPr/>
      </dsp:nvSpPr>
      <dsp:spPr>
        <a:xfrm rot="10800000">
          <a:off x="2030884" y="774745"/>
          <a:ext cx="7857162" cy="615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2023 году направляется до 1 мая 2023 на период с 1 марта 2023 по 31 декабря 2023</a:t>
          </a:r>
          <a:endParaRPr lang="ru-RU" sz="1800" kern="1200" dirty="0"/>
        </a:p>
      </dsp:txBody>
      <dsp:txXfrm rot="10800000">
        <a:off x="2184773" y="774745"/>
        <a:ext cx="7703273" cy="615557"/>
      </dsp:txXfrm>
    </dsp:sp>
    <dsp:sp modelId="{C0ACC733-CC7D-4476-A20E-8EACA2CD2F07}">
      <dsp:nvSpPr>
        <dsp:cNvPr id="0" name=""/>
        <dsp:cNvSpPr/>
      </dsp:nvSpPr>
      <dsp:spPr>
        <a:xfrm>
          <a:off x="1825170" y="802943"/>
          <a:ext cx="615557" cy="6155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12C63-3BE4-44A4-85D0-D7569275104F}">
      <dsp:nvSpPr>
        <dsp:cNvPr id="0" name=""/>
        <dsp:cNvSpPr/>
      </dsp:nvSpPr>
      <dsp:spPr>
        <a:xfrm rot="10800000">
          <a:off x="2132949" y="1602249"/>
          <a:ext cx="7857162" cy="615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Далее ежегодно на предстоящий календарный год не позднее 31 декабря текущего года</a:t>
          </a:r>
          <a:endParaRPr lang="ru-RU" sz="1800" kern="1200" dirty="0"/>
        </a:p>
      </dsp:txBody>
      <dsp:txXfrm rot="10800000">
        <a:off x="2286838" y="1602249"/>
        <a:ext cx="7703273" cy="615557"/>
      </dsp:txXfrm>
    </dsp:sp>
    <dsp:sp modelId="{46AF761B-9ACB-4EA6-806E-83016BE1CEFB}">
      <dsp:nvSpPr>
        <dsp:cNvPr id="0" name=""/>
        <dsp:cNvSpPr/>
      </dsp:nvSpPr>
      <dsp:spPr>
        <a:xfrm>
          <a:off x="1825170" y="1602249"/>
          <a:ext cx="615557" cy="6155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07CD4-DF16-458A-A475-266EF2B3C86E}">
      <dsp:nvSpPr>
        <dsp:cNvPr id="0" name=""/>
        <dsp:cNvSpPr/>
      </dsp:nvSpPr>
      <dsp:spPr>
        <a:xfrm rot="10800000">
          <a:off x="2132949" y="2401554"/>
          <a:ext cx="7857162" cy="615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Лично, посредством почтовой связи с уведомлением о вручении или в форме электронного документа на Едином портале</a:t>
          </a:r>
          <a:endParaRPr lang="ru-RU" sz="1800" kern="1200" dirty="0"/>
        </a:p>
      </dsp:txBody>
      <dsp:txXfrm rot="10800000">
        <a:off x="2286838" y="2401554"/>
        <a:ext cx="7703273" cy="615557"/>
      </dsp:txXfrm>
    </dsp:sp>
    <dsp:sp modelId="{E35B2984-EE02-4CB1-A583-F28FB7049464}">
      <dsp:nvSpPr>
        <dsp:cNvPr id="0" name=""/>
        <dsp:cNvSpPr/>
      </dsp:nvSpPr>
      <dsp:spPr>
        <a:xfrm>
          <a:off x="1825170" y="2401554"/>
          <a:ext cx="615557" cy="61555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7E08E-5417-4C25-8780-CDEDB588BC90}">
      <dsp:nvSpPr>
        <dsp:cNvPr id="0" name=""/>
        <dsp:cNvSpPr/>
      </dsp:nvSpPr>
      <dsp:spPr>
        <a:xfrm rot="10800000">
          <a:off x="2132949" y="3200860"/>
          <a:ext cx="7857162" cy="615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случае ошибок или изменений возможно направить корректирующее уведомление</a:t>
          </a:r>
          <a:endParaRPr lang="ru-RU" sz="1800" kern="1200" dirty="0"/>
        </a:p>
      </dsp:txBody>
      <dsp:txXfrm rot="10800000">
        <a:off x="2286838" y="3200860"/>
        <a:ext cx="7703273" cy="615557"/>
      </dsp:txXfrm>
    </dsp:sp>
    <dsp:sp modelId="{BCFE5E60-B2C0-48CC-8A02-BB7F60BE1D28}">
      <dsp:nvSpPr>
        <dsp:cNvPr id="0" name=""/>
        <dsp:cNvSpPr/>
      </dsp:nvSpPr>
      <dsp:spPr>
        <a:xfrm>
          <a:off x="1825170" y="3200860"/>
          <a:ext cx="615557" cy="61555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96CAB-3E94-479F-A3A2-8FFB64BBF959}">
      <dsp:nvSpPr>
        <dsp:cNvPr id="0" name=""/>
        <dsp:cNvSpPr/>
      </dsp:nvSpPr>
      <dsp:spPr>
        <a:xfrm rot="10800000">
          <a:off x="2132949" y="4000166"/>
          <a:ext cx="7857162" cy="615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Уведомление регистрируется не позднее 3 рабочих дней со дня его поступления </a:t>
          </a:r>
          <a:endParaRPr lang="ru-RU" sz="1800" kern="1200" dirty="0"/>
        </a:p>
      </dsp:txBody>
      <dsp:txXfrm rot="10800000">
        <a:off x="2286838" y="4000166"/>
        <a:ext cx="7703273" cy="615557"/>
      </dsp:txXfrm>
    </dsp:sp>
    <dsp:sp modelId="{20D5CBA7-7E2D-43BC-9E49-20E667D6B727}">
      <dsp:nvSpPr>
        <dsp:cNvPr id="0" name=""/>
        <dsp:cNvSpPr/>
      </dsp:nvSpPr>
      <dsp:spPr>
        <a:xfrm>
          <a:off x="1825170" y="4000166"/>
          <a:ext cx="615557" cy="61555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EC8F5-C1DD-45DA-8218-FEF40A4D3304}">
      <dsp:nvSpPr>
        <dsp:cNvPr id="0" name=""/>
        <dsp:cNvSpPr/>
      </dsp:nvSpPr>
      <dsp:spPr>
        <a:xfrm rot="10800000">
          <a:off x="2132949" y="4799471"/>
          <a:ext cx="7857162" cy="615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4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Форма уведомления утверждена</a:t>
          </a:r>
          <a:endParaRPr lang="ru-RU" sz="1800" kern="1200" dirty="0"/>
        </a:p>
      </dsp:txBody>
      <dsp:txXfrm rot="10800000">
        <a:off x="2286838" y="4799471"/>
        <a:ext cx="7703273" cy="615557"/>
      </dsp:txXfrm>
    </dsp:sp>
    <dsp:sp modelId="{7FEA1436-6FA2-47D7-903B-56B95F720CFF}">
      <dsp:nvSpPr>
        <dsp:cNvPr id="0" name=""/>
        <dsp:cNvSpPr/>
      </dsp:nvSpPr>
      <dsp:spPr>
        <a:xfrm>
          <a:off x="1825170" y="4799471"/>
          <a:ext cx="615557" cy="61555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9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90"/>
            </a:lvl1pPr>
          </a:lstStyle>
          <a:p>
            <a:fld id="{96285ADB-1465-4FCF-8D1B-E067E37D3C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89"/>
            <a:ext cx="2945659" cy="498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9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9789"/>
            <a:ext cx="2945659" cy="4981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90"/>
            </a:lvl1pPr>
          </a:lstStyle>
          <a:p>
            <a:fld id="{F7A9B2AF-2D09-4280-84D1-4F6D53786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7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31873-E217-462D-A22C-C93657F461B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57B6-A1A0-4343-9455-81299F123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9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11125" y="884238"/>
            <a:ext cx="7747000" cy="4357687"/>
          </a:xfrm>
          <a:solidFill>
            <a:srgbClr val="CFE7F5"/>
          </a:solidFill>
          <a:ln w="25400">
            <a:solidFill>
              <a:srgbClr val="808080"/>
            </a:solidFill>
            <a:miter lim="800000"/>
          </a:ln>
        </p:spPr>
      </p:sp>
      <p:sp>
        <p:nvSpPr>
          <p:cNvPr id="32771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673476" y="5119245"/>
            <a:ext cx="5390934" cy="277043"/>
          </a:xfrm>
          <a:noFill/>
        </p:spPr>
        <p:txBody>
          <a:bodyPr wrap="square" numCol="1" anchor="t" anchorCtr="0" compatLnSpc="1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11125" y="884238"/>
            <a:ext cx="7747000" cy="4357687"/>
          </a:xfrm>
          <a:solidFill>
            <a:srgbClr val="CFE7F5"/>
          </a:solidFill>
          <a:ln w="25400">
            <a:solidFill>
              <a:srgbClr val="808080"/>
            </a:solidFill>
            <a:miter lim="800000"/>
          </a:ln>
        </p:spPr>
      </p:sp>
      <p:sp>
        <p:nvSpPr>
          <p:cNvPr id="32771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673476" y="5119245"/>
            <a:ext cx="5390934" cy="277043"/>
          </a:xfrm>
          <a:noFill/>
        </p:spPr>
        <p:txBody>
          <a:bodyPr wrap="square" numCol="1" anchor="t" anchorCtr="0" compatLnSpc="1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11125" y="884238"/>
            <a:ext cx="7747000" cy="4357687"/>
          </a:xfrm>
          <a:solidFill>
            <a:srgbClr val="CFE7F5"/>
          </a:solidFill>
          <a:ln w="25400">
            <a:solidFill>
              <a:srgbClr val="808080"/>
            </a:solidFill>
            <a:miter lim="800000"/>
          </a:ln>
        </p:spPr>
      </p:sp>
      <p:sp>
        <p:nvSpPr>
          <p:cNvPr id="32771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673476" y="5119245"/>
            <a:ext cx="5390934" cy="277043"/>
          </a:xfrm>
          <a:noFill/>
        </p:spPr>
        <p:txBody>
          <a:bodyPr wrap="square" numCol="1" anchor="t" anchorCtr="0" compatLnSpc="1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11125" y="884238"/>
            <a:ext cx="7747000" cy="4357687"/>
          </a:xfrm>
          <a:solidFill>
            <a:srgbClr val="CFE7F5"/>
          </a:solidFill>
          <a:ln w="25400">
            <a:solidFill>
              <a:srgbClr val="808080"/>
            </a:solidFill>
            <a:miter lim="800000"/>
          </a:ln>
        </p:spPr>
      </p:sp>
      <p:sp>
        <p:nvSpPr>
          <p:cNvPr id="32771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673476" y="5119245"/>
            <a:ext cx="5390934" cy="277043"/>
          </a:xfrm>
          <a:noFill/>
        </p:spPr>
        <p:txBody>
          <a:bodyPr wrap="square" numCol="1" anchor="t" anchorCtr="0" compatLnSpc="1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11125" y="884238"/>
            <a:ext cx="7747000" cy="4357687"/>
          </a:xfrm>
          <a:solidFill>
            <a:srgbClr val="CFE7F5"/>
          </a:solidFill>
          <a:ln w="25400">
            <a:solidFill>
              <a:srgbClr val="808080"/>
            </a:solidFill>
            <a:miter lim="800000"/>
          </a:ln>
        </p:spPr>
      </p:sp>
      <p:sp>
        <p:nvSpPr>
          <p:cNvPr id="32771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673476" y="5119245"/>
            <a:ext cx="5390934" cy="277043"/>
          </a:xfrm>
          <a:noFill/>
        </p:spPr>
        <p:txBody>
          <a:bodyPr wrap="square" numCol="1" anchor="t" anchorCtr="0" compatLnSpc="1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11125" y="884238"/>
            <a:ext cx="7747000" cy="4357687"/>
          </a:xfrm>
          <a:solidFill>
            <a:srgbClr val="CFE7F5"/>
          </a:solidFill>
          <a:ln w="25400">
            <a:solidFill>
              <a:srgbClr val="808080"/>
            </a:solidFill>
            <a:miter lim="800000"/>
          </a:ln>
        </p:spPr>
      </p:sp>
      <p:sp>
        <p:nvSpPr>
          <p:cNvPr id="32771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673476" y="5119245"/>
            <a:ext cx="5390934" cy="277043"/>
          </a:xfrm>
          <a:noFill/>
        </p:spPr>
        <p:txBody>
          <a:bodyPr wrap="square" numCol="1" anchor="t" anchorCtr="0" compatLnSpc="1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11125" y="884238"/>
            <a:ext cx="7747000" cy="4357687"/>
          </a:xfrm>
          <a:solidFill>
            <a:srgbClr val="CFE7F5"/>
          </a:solidFill>
          <a:ln w="25400">
            <a:solidFill>
              <a:srgbClr val="808080"/>
            </a:solidFill>
            <a:miter lim="800000"/>
          </a:ln>
        </p:spPr>
      </p:sp>
      <p:sp>
        <p:nvSpPr>
          <p:cNvPr id="32771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673476" y="5119245"/>
            <a:ext cx="5390934" cy="277043"/>
          </a:xfrm>
          <a:noFill/>
        </p:spPr>
        <p:txBody>
          <a:bodyPr wrap="square" numCol="1" anchor="t" anchorCtr="0" compatLnSpc="1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11125" y="884238"/>
            <a:ext cx="7747000" cy="4357687"/>
          </a:xfrm>
          <a:solidFill>
            <a:srgbClr val="CFE7F5"/>
          </a:solidFill>
          <a:ln w="25400">
            <a:solidFill>
              <a:srgbClr val="808080"/>
            </a:solidFill>
            <a:miter lim="800000"/>
          </a:ln>
        </p:spPr>
      </p:sp>
      <p:sp>
        <p:nvSpPr>
          <p:cNvPr id="32771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673476" y="5119245"/>
            <a:ext cx="5390934" cy="277043"/>
          </a:xfrm>
          <a:noFill/>
        </p:spPr>
        <p:txBody>
          <a:bodyPr wrap="square" numCol="1" anchor="t" anchorCtr="0" compatLnSpc="1"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57B6-A1A0-4343-9455-81299F1234D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7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32535FFD-80D1-4A3E-A5E0-9C399FD4B9C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6545E9A-51C6-4F7E-8F39-963937FA8C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RSHN43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vk.com/club19847585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shn43.ru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1487805" y="1772920"/>
            <a:ext cx="9307830" cy="3748405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ru-RU" sz="2400" b="1" spc="47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ru-RU" sz="2400" b="1" spc="47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побочных продуктах животноводства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73" y="116170"/>
            <a:ext cx="799023" cy="8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/>
        </p:nvSpPr>
        <p:spPr>
          <a:xfrm>
            <a:off x="1271270" y="188595"/>
            <a:ext cx="10567670" cy="9772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ru-RU" altLang="ru-RU" sz="2000" b="1" spc="47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Управление Федеральной службы по ветеринарному</a:t>
            </a:r>
            <a:endParaRPr lang="ru-RU" altLang="ru-RU" sz="2000" b="1" spc="4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spc="47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фитосанитарному надзору по Кировской области, Удмуртской Республике и Пермскому краю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8328025" y="5733415"/>
            <a:ext cx="38036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Докладчик:</a:t>
            </a:r>
            <a:endParaRPr lang="ru-RU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Заместитель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руководителя</a:t>
            </a:r>
            <a:endPara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Попова Антонина Александровна</a:t>
            </a:r>
            <a:endParaRPr lang="ru-RU" altLang="en-US" sz="1600" u="sng" spc="47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defRPr/>
            </a:pPr>
            <a:endParaRPr lang="ru-RU" altLang="en-US" sz="1600" u="sng" spc="47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4337" grpId="1" build="p" animBg="1"/>
      <p:bldP spid="2" grpId="0" bldLvl="0" animBg="1"/>
      <p:bldP spid="2" grpId="1" animBg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2" y="116632"/>
            <a:ext cx="81121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32656"/>
            <a:ext cx="106934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РСН\Downloads\2023-02-13_23-19-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" y="62529"/>
            <a:ext cx="12265384" cy="67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035" y="187325"/>
            <a:ext cx="10591165" cy="9359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spc="47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Управление Федеральной службы по ветеринарному</a:t>
            </a:r>
            <a:r>
              <a:rPr lang="ru-RU" altLang="ru-RU" sz="2000" b="1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pc="47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фитосанитарному надзору по Кировской области, Удмуртской Республике и Пермскому краю</a:t>
            </a:r>
          </a:p>
        </p:txBody>
      </p:sp>
      <p:pic>
        <p:nvPicPr>
          <p:cNvPr id="107577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82" y="116962"/>
            <a:ext cx="810815" cy="93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31315" y="1254760"/>
            <a:ext cx="4450080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 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610035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Кировская область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Киров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Мелькомбинатовский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проезд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почты: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rshn15@fsvps.gov.ru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(8332) 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47" y="5374056"/>
            <a:ext cx="288000" cy="28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35" y="5949940"/>
            <a:ext cx="285350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65" y="5949950"/>
            <a:ext cx="29527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/>
          <p:nvPr/>
        </p:nvGraphicFramePr>
        <p:xfrm>
          <a:off x="3503930" y="5301615"/>
          <a:ext cx="6400165" cy="1409065"/>
        </p:xfrm>
        <a:graphic>
          <a:graphicData uri="http://schemas.openxmlformats.org/drawingml/2006/table">
            <a:tbl>
              <a:tblPr lastCol="1">
                <a:tableStyleId>{D03447BB-5D67-496B-8E87-E561075AD55C}</a:tableStyleId>
              </a:tblPr>
              <a:tblGrid>
                <a:gridCol w="3200400"/>
                <a:gridCol w="3199765"/>
              </a:tblGrid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Официальный сайт Управления:</a:t>
                      </a:r>
                      <a:endParaRPr lang="ru-RU" sz="18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  <a:hlinkClick r:id="rId6">
                            <a:extLst>
                              <a:ext uri="{DAF060AB-1E55-43B9-8AAB-6FB025537F2F}">
                                <wpsdc:hlinkClr xmlns="" xmlns:wpsdc="http://www.wps.cn/officeDocument/2017/drawingmlCustomData" val="699A25"/>
                                <wpsdc:folHlinkClr xmlns="" xmlns:wpsdc="http://www.wps.cn/officeDocument/2017/drawingmlCustomData" val="497418"/>
                                <wpsdc:hlinkUnderline xmlns="" xmlns:wpsdc="http://www.wps.cn/officeDocument/2017/drawingmlCustomData" val="0"/>
                              </a:ext>
                            </a:extLst>
                          </a:hlinkClick>
                        </a:rPr>
                        <a:t>www.rshn43.ru</a:t>
                      </a:r>
                      <a:endParaRPr lang="ru-RU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6">
                          <a:extLst>
                            <a:ext uri="{DAF060AB-1E55-43B9-8AAB-6FB025537F2F}">
                              <wpsdc:hlinkClr xmlns="" xmlns:wpsdc="http://www.wps.cn/officeDocument/2017/drawingmlCustomData" val="699A25"/>
                              <wpsdc:folHlinkClr xmlns="" xmlns:wpsdc="http://www.wps.cn/officeDocument/2017/drawingmlCustomData" val="497418"/>
                              <wpsdc:hlinkUnderline xmlns="" xmlns:wpsdc="http://www.wps.cn/officeDocument/2017/drawingmlCustomData" val="0"/>
                            </a:ext>
                          </a:extLst>
                        </a:hlinkClick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68985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ВКонтакте</a:t>
                      </a:r>
                      <a:r>
                        <a:rPr lang="ru-RU" sz="18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: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  <a:hlinkClick r:id="rId7" action="ppaction://hlinkfile">
                            <a:extLst>
                              <a:ext uri="{DAF060AB-1E55-43B9-8AAB-6FB025537F2F}">
                                <wpsdc:hlinkClr xmlns="" xmlns:wpsdc="http://www.wps.cn/officeDocument/2017/drawingmlCustomData" val="699A25"/>
                                <wpsdc:folHlinkClr xmlns="" xmlns:wpsdc="http://www.wps.cn/officeDocument/2017/drawingmlCustomData" val="467117"/>
                                <wpsdc:hlinkUnderline xmlns="" xmlns:wpsdc="http://www.wps.cn/officeDocument/2017/drawingmlCustomData" val="0"/>
                              </a:ext>
                            </a:extLst>
                          </a:hlinkClick>
                        </a:rPr>
                        <a:t>https://vk.com/club198475854</a:t>
                      </a:r>
                      <a:endParaRPr lang="ru-RU" altLang="en-US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Те</a:t>
                      </a:r>
                      <a:r>
                        <a:rPr lang="en-US" sz="1800" u="sng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legram</a:t>
                      </a:r>
                      <a:r>
                        <a:rPr lang="ru-RU" sz="1800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-канал: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  <a:hlinkClick r:id="rId8" action="ppaction://hlinkfile">
                            <a:extLst>
                              <a:ext uri="{DAF060AB-1E55-43B9-8AAB-6FB025537F2F}">
                                <wpsdc:hlinkClr xmlns="" xmlns:wpsdc="http://www.wps.cn/officeDocument/2017/drawingmlCustomData" val="699A25"/>
                                <wpsdc:folHlinkClr xmlns="" xmlns:wpsdc="http://www.wps.cn/officeDocument/2017/drawingmlCustomData" val="4B781A"/>
                                <wpsdc:hlinkUnderline xmlns="" xmlns:wpsdc="http://www.wps.cn/officeDocument/2017/drawingmlCustomData" val="0"/>
                              </a:ext>
                            </a:extLst>
                          </a:hlinkClick>
                        </a:rPr>
                        <a:t>https://t.me/RSHN43</a:t>
                      </a:r>
                      <a:endParaRPr lang="ru-RU" alt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81524" y="1268630"/>
            <a:ext cx="4572000" cy="20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 адрес: 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614513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Пермский край, Пермский район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дер.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Песьянка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ул. Строителей, 1 «Б»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Адрес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электронной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почты: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prruk06@rshn43.ru</a:t>
            </a:r>
            <a:endParaRPr lang="ru-RU" sz="16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Телефон/факс: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(8342) 297-93-44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7922" y="3105835"/>
            <a:ext cx="869855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(телефон доверия): 8-800-707-60-36</a:t>
            </a:r>
          </a:p>
        </p:txBody>
      </p:sp>
      <p:pic>
        <p:nvPicPr>
          <p:cNvPr id="100" name="Изображение 99"/>
          <p:cNvPicPr/>
          <p:nvPr/>
        </p:nvPicPr>
        <p:blipFill>
          <a:blip r:embed="rId9">
            <a:clrChange>
              <a:clrFrom>
                <a:srgbClr val="9AB3D1">
                  <a:alpha val="100000"/>
                </a:srgbClr>
              </a:clrFrom>
              <a:clrTo>
                <a:srgbClr val="9AB3D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0940" y="3284855"/>
            <a:ext cx="5032375" cy="1981835"/>
          </a:xfrm>
          <a:prstGeom prst="rect">
            <a:avLst/>
          </a:prstGeom>
          <a:noFill/>
          <a:ln w="9525">
            <a:noFill/>
          </a:ln>
          <a:effectLst>
            <a:softEdge rad="508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 bldLvl="0" animBg="1"/>
      <p:bldP spid="2" grpId="1" animBg="1"/>
      <p:bldP spid="3" grpId="0" build="allAtOnce" bldLvl="0"/>
      <p:bldP spid="3" grpId="1"/>
      <p:bldP spid="5" grpId="0" build="p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5" y="116840"/>
            <a:ext cx="873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мещающее содержимое 2"/>
          <p:cNvSpPr>
            <a:spLocks noGrp="1"/>
          </p:cNvSpPr>
          <p:nvPr/>
        </p:nvSpPr>
        <p:spPr>
          <a:xfrm>
            <a:off x="2423160" y="2493010"/>
            <a:ext cx="7673975" cy="26873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окончен!</a:t>
            </a:r>
          </a:p>
          <a:p>
            <a:pPr marL="0" indent="0" algn="ctr">
              <a:buNone/>
            </a:pPr>
            <a:r>
              <a:rPr lang="ru-RU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6" grpId="0" uiExpand="1" build="p"/>
      <p:bldP spid="6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695400" y="3284984"/>
            <a:ext cx="6534750" cy="1642192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pPr indent="0" algn="ctr"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/>
                <a:sym typeface="+mn-ea"/>
              </a:rPr>
              <a:t>Побочные продукты животноводства </a:t>
            </a:r>
            <a:r>
              <a:rPr lang="ru-RU" sz="2000" dirty="0" smtClean="0">
                <a:latin typeface="Times New Roman" panose="02020603050405020304"/>
                <a:sym typeface="+mn-ea"/>
              </a:rPr>
              <a:t>– это вещества, образуемые при содержании сельскохозяйственных животных, включая навоз, помет, подстилку, стоки, используемые в сельскохозяйственном производстве</a:t>
            </a:r>
            <a:endParaRPr lang="ru-RU" sz="2000" dirty="0" smtClean="0">
              <a:latin typeface="Times New Roman" panose="02020603050405020304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765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18" y="143475"/>
            <a:ext cx="799023" cy="8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РСН\Downloads\2023-02-13_21-55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568" y="332656"/>
            <a:ext cx="4557824" cy="63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СН\Downloads\2023-02-13_21-59-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32656"/>
            <a:ext cx="525658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 bwMode="auto">
          <a:xfrm>
            <a:off x="1559496" y="5085184"/>
            <a:ext cx="5112568" cy="134644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Вступит в силу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1 марта 2023 года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4337" grpId="0" build="allAtOnce" bldLvl="0" animBg="1"/>
      <p:bldP spid="14337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73" y="143475"/>
            <a:ext cx="799023" cy="8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/>
          </p:cNvSpPr>
          <p:nvPr/>
        </p:nvSpPr>
        <p:spPr>
          <a:xfrm>
            <a:off x="1055440" y="187112"/>
            <a:ext cx="11282045" cy="77533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Основные положения Закона № 248-ФЗ </a:t>
            </a:r>
          </a:p>
        </p:txBody>
      </p:sp>
      <p:pic>
        <p:nvPicPr>
          <p:cNvPr id="2051" name="Picture 3" descr="C:\Users\РСН\Downloads\2023-02-13_22-11-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2" y="962447"/>
            <a:ext cx="12077767" cy="57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73" y="143475"/>
            <a:ext cx="799023" cy="8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708910" y="1628775"/>
            <a:ext cx="7020000" cy="117163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rgbClr val="B4DF5A"/>
          </a:solidFill>
          <a:ln w="444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559560" y="143475"/>
            <a:ext cx="10441096" cy="6463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Подзаконные акты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09" y="1052736"/>
            <a:ext cx="6254111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РСН\Downloads\2023-02-13_22-15-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8" y="1006085"/>
            <a:ext cx="9882432" cy="58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4" grpId="0" bldLvl="0" animBg="1"/>
      <p:bldP spid="4" grpId="1" animBg="1"/>
      <p:bldP spid="3" grpId="0" build="p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98" y="190126"/>
            <a:ext cx="799023" cy="8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/>
        </p:nvSpPr>
        <p:spPr>
          <a:xfrm>
            <a:off x="1271270" y="260350"/>
            <a:ext cx="10735310" cy="758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Порядок, сроки и формы направления уведомления об отнесении веществ к ППЖ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4860886"/>
              </p:ext>
            </p:extLst>
          </p:nvPr>
        </p:nvGraphicFramePr>
        <p:xfrm>
          <a:off x="191298" y="1053880"/>
          <a:ext cx="1181528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98" y="156810"/>
            <a:ext cx="799023" cy="8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/>
        </p:nvSpPr>
        <p:spPr>
          <a:xfrm>
            <a:off x="1271270" y="260350"/>
            <a:ext cx="10735310" cy="7588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Меры принятые Управлением по недопущению распространения АЧС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1487488" y="5192375"/>
            <a:ext cx="5775007" cy="16656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 проведении государственного эпизоотического мониторинга циркуляции вируса на территории края не установлено.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571" y="2420888"/>
            <a:ext cx="6464924" cy="2611988"/>
          </a:xfrm>
          <a:prstGeom prst="rect">
            <a:avLst/>
          </a:prstGeom>
          <a:gradFill rotWithShape="1">
            <a:gsLst>
              <a:gs pos="0">
                <a:srgbClr val="E8F7CE"/>
              </a:gs>
              <a:gs pos="100000">
                <a:srgbClr val="ACD72C"/>
              </a:gs>
              <a:gs pos="100000">
                <a:schemeClr val="accent6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 объемах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ППЖ, о дате образования ППЖ,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планируемых сроках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использования ППЖ в производстве или передаче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ППЖ иным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лицам и результатах таких использования или передачи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098" name="Picture 2" descr="C:\Users\РСН\Downloads\2023-02-13_23-06-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72"/>
            <a:ext cx="12204318" cy="681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6816090" y="1700530"/>
            <a:ext cx="4698365" cy="3235325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pPr marL="0" indent="0">
              <a:buNone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деятельность: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птицеводческих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предприятий,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т.ч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.: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3110" indent="-341630" algn="l">
              <a:buFont typeface="Wingdings" panose="05000000000000000000" charset="0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«Птицефабрика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«Комсомольская»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3110" indent="-341630" algn="l">
              <a:buFont typeface="Wingdings" panose="05000000000000000000" charset="0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ООО «Уральская мясная компания» ОП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Платошинская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 и ОП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Кишерская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3110" indent="-341630" algn="l">
              <a:buFont typeface="Wingdings" panose="05000000000000000000" charset="0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ООО «Птицефабрика Менделеевская»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3110" indent="-341630" algn="l">
              <a:buFont typeface="Wingdings" panose="05000000000000000000" charset="0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АО «ПРОДО Птицефабрика Пермская» ОП Калининская»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3110" indent="-341630" algn="l">
              <a:buFont typeface="Wingdings" panose="05000000000000000000" charset="0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ЗАО «Птицефабрика Чайковская»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73" y="143475"/>
            <a:ext cx="799023" cy="8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1127760" y="188595"/>
            <a:ext cx="10741025" cy="85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Принимаемые меры по недопущению заноса и распространения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высокопатогенного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гриппа птиц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313055" y="4871085"/>
            <a:ext cx="11555095" cy="198691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Проведено: </a:t>
            </a:r>
            <a:endPara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indent="-341630" algn="just">
              <a:buFont typeface="Wingdings" panose="05000000000000000000" charset="0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внеплановых проверки в отношении хозяйствующих субъектов, занимающихся деятельностью по содержанию, разведению, убою птицы, переработкой, а также реализацией переработанной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продукции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230" indent="-341630" algn="just">
              <a:buFont typeface="Wingdings" panose="05000000000000000000" charset="0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104 профилактических визита</a:t>
            </a:r>
          </a:p>
          <a:p>
            <a:pPr marL="570230" indent="-341630" algn="just">
              <a:buFont typeface="Wingdings" panose="05000000000000000000" charset="0"/>
              <a:buChar char="§"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Отобрано 1190 проб на грипп птиц, положительных результатов не выявлено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РСН\Downloads\2023-02-13_23-15-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9"/>
            <a:ext cx="12192000" cy="68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4337" grpId="0" build="allAtOnce" bldLvl="0" animBg="1"/>
      <p:bldP spid="14337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73" y="143475"/>
            <a:ext cx="799023" cy="8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1127760" y="188595"/>
            <a:ext cx="10741025" cy="850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dk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Экспорт подконтрольной продукции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РСН\Downloads\2023-02-13_23-16-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" y="-1"/>
            <a:ext cx="12168704" cy="69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81121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9496" y="836712"/>
            <a:ext cx="1008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реестре предприятий Таможенного союза - 26 предприятий.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628800"/>
            <a:ext cx="6816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декабре 2022 года предприятие </a:t>
            </a:r>
            <a:r>
              <a:rPr lang="ru-RU" sz="2400" dirty="0"/>
              <a:t>АО «ПРОДО Птицефабрика </a:t>
            </a:r>
            <a:r>
              <a:rPr lang="ru-RU" sz="2400" dirty="0" smtClean="0"/>
              <a:t>Пермская» включено </a:t>
            </a:r>
            <a:r>
              <a:rPr lang="ru-RU" sz="2400" dirty="0"/>
              <a:t>в  Реестр  предприятий  Таможенного союза в системе </a:t>
            </a:r>
            <a:r>
              <a:rPr lang="ru-RU" sz="2400" dirty="0" err="1"/>
              <a:t>Россельхознадзора</a:t>
            </a:r>
            <a:r>
              <a:rPr lang="ru-RU" sz="2400" dirty="0"/>
              <a:t>  ФГИС  </a:t>
            </a:r>
            <a:r>
              <a:rPr lang="ru-RU" sz="2400" dirty="0" smtClean="0"/>
              <a:t>«</a:t>
            </a:r>
            <a:r>
              <a:rPr lang="ru-RU" sz="2400" dirty="0" err="1" smtClean="0"/>
              <a:t>ВетИС</a:t>
            </a:r>
            <a:r>
              <a:rPr lang="ru-RU" sz="2400" dirty="0" smtClean="0"/>
              <a:t>»  </a:t>
            </a:r>
            <a:r>
              <a:rPr lang="ru-RU" sz="2400" dirty="0"/>
              <a:t>компонент  «Цербер» № RU-059/FE00711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4718" y="4653136"/>
            <a:ext cx="651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В </a:t>
            </a:r>
            <a:r>
              <a:rPr lang="ru-RU" sz="2400" dirty="0"/>
              <a:t>2022 году отправлено в Донецкую и Луганскую Республики  молочной продукции  - </a:t>
            </a:r>
            <a:r>
              <a:rPr lang="ru-RU" sz="2400" dirty="0" smtClean="0"/>
              <a:t>69,4 </a:t>
            </a:r>
            <a:r>
              <a:rPr lang="ru-RU" sz="2400" dirty="0"/>
              <a:t>т / 4 партии</a:t>
            </a:r>
          </a:p>
        </p:txBody>
      </p:sp>
      <p:pic>
        <p:nvPicPr>
          <p:cNvPr id="7171" name="Picture 3" descr="C:\Users\РСН\Downloads\2023-02-13_23-17-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28" y="-1"/>
            <a:ext cx="12212128" cy="68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</TotalTime>
  <Words>465</Words>
  <Application>Microsoft Office PowerPoint</Application>
  <PresentationFormat>Произвольный</PresentationFormat>
  <Paragraphs>65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Green Color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Федеральной службы по ветеринарному и фитосанитарному надзору по Кировской области, Удмуртской Республике и Пермскому краю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Управления Россельхознадзора по Кировской области и Удмуртской Республике в сфере земельного надзора за 9 месяцев 2015 года</dc:title>
  <dc:creator>МошановаЕС</dc:creator>
  <cp:lastModifiedBy>Шумиловских Ольга Викторовна</cp:lastModifiedBy>
  <cp:revision>449</cp:revision>
  <cp:lastPrinted>2023-02-02T15:35:12Z</cp:lastPrinted>
  <dcterms:created xsi:type="dcterms:W3CDTF">2015-11-12T10:40:00Z</dcterms:created>
  <dcterms:modified xsi:type="dcterms:W3CDTF">2023-02-28T05:22:03Z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7FDA68EB38C64EEDAD93A7171A28140B</vt:lpwstr>
  </property>
  <property fmtid="{D5CDD505-2E9C-101B-9397-08002B2CF9AE}" pid="3" name="KSOProductBuildVer">
    <vt:lpwstr>1049-11.2.0.11440</vt:lpwstr>
  </property>
</Properties>
</file>