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315" r:id="rId3"/>
    <p:sldId id="267" r:id="rId4"/>
    <p:sldId id="308" r:id="rId5"/>
    <p:sldId id="309" r:id="rId6"/>
    <p:sldId id="314" r:id="rId7"/>
    <p:sldId id="307" r:id="rId8"/>
    <p:sldId id="310" r:id="rId9"/>
    <p:sldId id="311" r:id="rId10"/>
    <p:sldId id="326" r:id="rId11"/>
    <p:sldId id="317" r:id="rId12"/>
    <p:sldId id="325" r:id="rId13"/>
    <p:sldId id="318" r:id="rId14"/>
    <p:sldId id="319" r:id="rId15"/>
    <p:sldId id="312" r:id="rId16"/>
    <p:sldId id="321" r:id="rId17"/>
    <p:sldId id="322" r:id="rId18"/>
    <p:sldId id="323" r:id="rId19"/>
    <p:sldId id="313" r:id="rId20"/>
    <p:sldId id="301" r:id="rId21"/>
  </p:sldIdLst>
  <p:sldSz cx="20104100" cy="11309350"/>
  <p:notesSz cx="9929813" cy="6797675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CC00"/>
    <a:srgbClr val="19D5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576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128" cy="340647"/>
          </a:xfrm>
          <a:prstGeom prst="rect">
            <a:avLst/>
          </a:prstGeom>
        </p:spPr>
        <p:txBody>
          <a:bodyPr vert="horz" lIns="48683" tIns="24341" rIns="48683" bIns="24341" rtlCol="0"/>
          <a:lstStyle>
            <a:lvl1pPr algn="l">
              <a:defRPr sz="6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4333" y="0"/>
            <a:ext cx="4303128" cy="340647"/>
          </a:xfrm>
          <a:prstGeom prst="rect">
            <a:avLst/>
          </a:prstGeom>
        </p:spPr>
        <p:txBody>
          <a:bodyPr vert="horz" lIns="48683" tIns="24341" rIns="48683" bIns="24341" rtlCol="0"/>
          <a:lstStyle>
            <a:lvl1pPr algn="r">
              <a:defRPr sz="600"/>
            </a:lvl1pPr>
          </a:lstStyle>
          <a:p>
            <a:fld id="{3878083B-1E02-485C-A97A-A30175EA8715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75113" cy="22939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8683" tIns="24341" rIns="48683" bIns="2434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8" y="3270976"/>
            <a:ext cx="7944478" cy="2677467"/>
          </a:xfrm>
          <a:prstGeom prst="rect">
            <a:avLst/>
          </a:prstGeom>
        </p:spPr>
        <p:txBody>
          <a:bodyPr vert="horz" lIns="48683" tIns="24341" rIns="48683" bIns="2434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7028"/>
            <a:ext cx="4303128" cy="340647"/>
          </a:xfrm>
          <a:prstGeom prst="rect">
            <a:avLst/>
          </a:prstGeom>
        </p:spPr>
        <p:txBody>
          <a:bodyPr vert="horz" lIns="48683" tIns="24341" rIns="48683" bIns="24341" rtlCol="0" anchor="b"/>
          <a:lstStyle>
            <a:lvl1pPr algn="l">
              <a:defRPr sz="6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4333" y="6457028"/>
            <a:ext cx="4303128" cy="340647"/>
          </a:xfrm>
          <a:prstGeom prst="rect">
            <a:avLst/>
          </a:prstGeom>
        </p:spPr>
        <p:txBody>
          <a:bodyPr vert="horz" lIns="48683" tIns="24341" rIns="48683" bIns="24341" rtlCol="0" anchor="b"/>
          <a:lstStyle>
            <a:lvl1pPr algn="r">
              <a:defRPr sz="600"/>
            </a:lvl1pPr>
          </a:lstStyle>
          <a:p>
            <a:fld id="{16F211A7-52F0-411B-800B-CF687061EE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677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211A7-52F0-411B-800B-CF687061EE4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141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211A7-52F0-411B-800B-CF687061EE4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070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3505898"/>
            <a:ext cx="17088486" cy="23749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50" b="0" i="0">
                <a:solidFill>
                  <a:srgbClr val="1C2D3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6333236"/>
            <a:ext cx="14072870" cy="2827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50" b="0" i="0">
                <a:solidFill>
                  <a:srgbClr val="1C2D38"/>
                </a:solidFill>
                <a:latin typeface="Lucida Sans Unicode"/>
                <a:cs typeface="Lucida Sans Unicode"/>
              </a:defRPr>
            </a:lvl1pPr>
          </a:lstStyle>
          <a:p>
            <a:pPr marL="38100">
              <a:lnSpc>
                <a:spcPct val="100000"/>
              </a:lnSpc>
              <a:spcBef>
                <a:spcPts val="29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50" b="0" i="0">
                <a:solidFill>
                  <a:srgbClr val="1C2D3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50" b="0" i="0">
                <a:solidFill>
                  <a:srgbClr val="1C2D38"/>
                </a:solidFill>
                <a:latin typeface="Lucida Sans Unicode"/>
                <a:cs typeface="Lucida Sans Unicode"/>
              </a:defRPr>
            </a:lvl1pPr>
          </a:lstStyle>
          <a:p>
            <a:pPr marL="38100">
              <a:lnSpc>
                <a:spcPct val="100000"/>
              </a:lnSpc>
              <a:spcBef>
                <a:spcPts val="29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-6" y="0"/>
            <a:ext cx="20104735" cy="1361440"/>
          </a:xfrm>
          <a:custGeom>
            <a:avLst/>
            <a:gdLst/>
            <a:ahLst/>
            <a:cxnLst/>
            <a:rect l="l" t="t" r="r" b="b"/>
            <a:pathLst>
              <a:path w="20104735" h="1361440">
                <a:moveTo>
                  <a:pt x="20104110" y="0"/>
                </a:moveTo>
                <a:lnTo>
                  <a:pt x="0" y="0"/>
                </a:lnTo>
                <a:lnTo>
                  <a:pt x="0" y="1361215"/>
                </a:lnTo>
                <a:lnTo>
                  <a:pt x="20104110" y="1361215"/>
                </a:lnTo>
                <a:lnTo>
                  <a:pt x="20104110" y="0"/>
                </a:lnTo>
                <a:close/>
              </a:path>
            </a:pathLst>
          </a:custGeom>
          <a:solidFill>
            <a:srgbClr val="E5E8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-6" y="10601719"/>
            <a:ext cx="20104735" cy="707390"/>
          </a:xfrm>
          <a:custGeom>
            <a:avLst/>
            <a:gdLst/>
            <a:ahLst/>
            <a:cxnLst/>
            <a:rect l="l" t="t" r="r" b="b"/>
            <a:pathLst>
              <a:path w="20104735" h="707390">
                <a:moveTo>
                  <a:pt x="20104110" y="0"/>
                </a:moveTo>
                <a:lnTo>
                  <a:pt x="0" y="0"/>
                </a:lnTo>
                <a:lnTo>
                  <a:pt x="0" y="706841"/>
                </a:lnTo>
                <a:lnTo>
                  <a:pt x="20104110" y="706841"/>
                </a:lnTo>
                <a:lnTo>
                  <a:pt x="20104110" y="0"/>
                </a:lnTo>
                <a:close/>
              </a:path>
            </a:pathLst>
          </a:custGeom>
          <a:solidFill>
            <a:srgbClr val="E5E8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50033" y="10882949"/>
            <a:ext cx="267335" cy="321310"/>
          </a:xfrm>
          <a:custGeom>
            <a:avLst/>
            <a:gdLst/>
            <a:ahLst/>
            <a:cxnLst/>
            <a:rect l="l" t="t" r="r" b="b"/>
            <a:pathLst>
              <a:path w="267334" h="321309">
                <a:moveTo>
                  <a:pt x="266994" y="0"/>
                </a:moveTo>
                <a:lnTo>
                  <a:pt x="0" y="0"/>
                </a:lnTo>
                <a:lnTo>
                  <a:pt x="0" y="257060"/>
                </a:lnTo>
                <a:lnTo>
                  <a:pt x="3964" y="276377"/>
                </a:lnTo>
                <a:lnTo>
                  <a:pt x="13847" y="289181"/>
                </a:lnTo>
                <a:lnTo>
                  <a:pt x="26632" y="296274"/>
                </a:lnTo>
                <a:lnTo>
                  <a:pt x="39300" y="298460"/>
                </a:lnTo>
                <a:lnTo>
                  <a:pt x="59270" y="297207"/>
                </a:lnTo>
                <a:lnTo>
                  <a:pt x="77106" y="295063"/>
                </a:lnTo>
                <a:lnTo>
                  <a:pt x="93506" y="294449"/>
                </a:lnTo>
                <a:lnTo>
                  <a:pt x="131477" y="315129"/>
                </a:lnTo>
                <a:lnTo>
                  <a:pt x="133499" y="321266"/>
                </a:lnTo>
                <a:lnTo>
                  <a:pt x="135482" y="315202"/>
                </a:lnTo>
                <a:lnTo>
                  <a:pt x="139680" y="309119"/>
                </a:lnTo>
                <a:lnTo>
                  <a:pt x="146870" y="303238"/>
                </a:lnTo>
                <a:lnTo>
                  <a:pt x="157826" y="297785"/>
                </a:lnTo>
                <a:lnTo>
                  <a:pt x="173487" y="294449"/>
                </a:lnTo>
                <a:lnTo>
                  <a:pt x="189887" y="295063"/>
                </a:lnTo>
                <a:lnTo>
                  <a:pt x="207722" y="297207"/>
                </a:lnTo>
                <a:lnTo>
                  <a:pt x="227690" y="298460"/>
                </a:lnTo>
                <a:lnTo>
                  <a:pt x="240360" y="296274"/>
                </a:lnTo>
                <a:lnTo>
                  <a:pt x="253145" y="289181"/>
                </a:lnTo>
                <a:lnTo>
                  <a:pt x="263029" y="276377"/>
                </a:lnTo>
                <a:lnTo>
                  <a:pt x="266994" y="257060"/>
                </a:lnTo>
                <a:lnTo>
                  <a:pt x="266994" y="0"/>
                </a:lnTo>
                <a:close/>
              </a:path>
            </a:pathLst>
          </a:custGeom>
          <a:solidFill>
            <a:srgbClr val="967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51062" y="10884048"/>
            <a:ext cx="265430" cy="316865"/>
          </a:xfrm>
          <a:custGeom>
            <a:avLst/>
            <a:gdLst/>
            <a:ahLst/>
            <a:cxnLst/>
            <a:rect l="l" t="t" r="r" b="b"/>
            <a:pathLst>
              <a:path w="265430" h="316865">
                <a:moveTo>
                  <a:pt x="264935" y="0"/>
                </a:moveTo>
                <a:lnTo>
                  <a:pt x="0" y="0"/>
                </a:lnTo>
                <a:lnTo>
                  <a:pt x="0" y="255715"/>
                </a:lnTo>
                <a:lnTo>
                  <a:pt x="3883" y="274656"/>
                </a:lnTo>
                <a:lnTo>
                  <a:pt x="13565" y="287213"/>
                </a:lnTo>
                <a:lnTo>
                  <a:pt x="26093" y="294171"/>
                </a:lnTo>
                <a:lnTo>
                  <a:pt x="38511" y="296316"/>
                </a:lnTo>
                <a:lnTo>
                  <a:pt x="48759" y="295954"/>
                </a:lnTo>
                <a:lnTo>
                  <a:pt x="58390" y="295067"/>
                </a:lnTo>
                <a:lnTo>
                  <a:pt x="76144" y="292932"/>
                </a:lnTo>
                <a:lnTo>
                  <a:pt x="84544" y="292279"/>
                </a:lnTo>
                <a:lnTo>
                  <a:pt x="125532" y="305862"/>
                </a:lnTo>
                <a:lnTo>
                  <a:pt x="132470" y="316856"/>
                </a:lnTo>
                <a:lnTo>
                  <a:pt x="134948" y="311338"/>
                </a:lnTo>
                <a:lnTo>
                  <a:pt x="172263" y="292320"/>
                </a:lnTo>
                <a:lnTo>
                  <a:pt x="180390" y="292279"/>
                </a:lnTo>
                <a:lnTo>
                  <a:pt x="188791" y="292932"/>
                </a:lnTo>
                <a:lnTo>
                  <a:pt x="206545" y="295067"/>
                </a:lnTo>
                <a:lnTo>
                  <a:pt x="216177" y="295954"/>
                </a:lnTo>
                <a:lnTo>
                  <a:pt x="261051" y="274656"/>
                </a:lnTo>
                <a:lnTo>
                  <a:pt x="264935" y="255715"/>
                </a:lnTo>
                <a:lnTo>
                  <a:pt x="264935" y="0"/>
                </a:lnTo>
                <a:close/>
              </a:path>
            </a:pathLst>
          </a:custGeom>
          <a:solidFill>
            <a:srgbClr val="EC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2441" y="10941736"/>
            <a:ext cx="173174" cy="197932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92711" y="10706064"/>
            <a:ext cx="181542" cy="175295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258272" y="10799447"/>
            <a:ext cx="4730436" cy="33409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50" b="0" i="0">
                <a:solidFill>
                  <a:srgbClr val="1C2D3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2601150"/>
            <a:ext cx="8745284" cy="74641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50" b="0" i="0">
                <a:solidFill>
                  <a:srgbClr val="1C2D38"/>
                </a:solidFill>
                <a:latin typeface="Lucida Sans Unicode"/>
                <a:cs typeface="Lucida Sans Unicode"/>
              </a:defRPr>
            </a:lvl1pPr>
          </a:lstStyle>
          <a:p>
            <a:pPr marL="38100">
              <a:lnSpc>
                <a:spcPct val="100000"/>
              </a:lnSpc>
              <a:spcBef>
                <a:spcPts val="29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0104100" cy="11308561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6508470" y="5354851"/>
            <a:ext cx="7087234" cy="514984"/>
          </a:xfrm>
          <a:custGeom>
            <a:avLst/>
            <a:gdLst/>
            <a:ahLst/>
            <a:cxnLst/>
            <a:rect l="l" t="t" r="r" b="b"/>
            <a:pathLst>
              <a:path w="7087234" h="514985">
                <a:moveTo>
                  <a:pt x="357771" y="52882"/>
                </a:moveTo>
                <a:lnTo>
                  <a:pt x="349364" y="48704"/>
                </a:lnTo>
                <a:lnTo>
                  <a:pt x="324637" y="39509"/>
                </a:lnTo>
                <a:lnTo>
                  <a:pt x="284314" y="30314"/>
                </a:lnTo>
                <a:lnTo>
                  <a:pt x="229158" y="26136"/>
                </a:lnTo>
                <a:lnTo>
                  <a:pt x="178308" y="31305"/>
                </a:lnTo>
                <a:lnTo>
                  <a:pt x="133108" y="46050"/>
                </a:lnTo>
                <a:lnTo>
                  <a:pt x="93903" y="69189"/>
                </a:lnTo>
                <a:lnTo>
                  <a:pt x="61036" y="99568"/>
                </a:lnTo>
                <a:lnTo>
                  <a:pt x="34861" y="136004"/>
                </a:lnTo>
                <a:lnTo>
                  <a:pt x="15722" y="177342"/>
                </a:lnTo>
                <a:lnTo>
                  <a:pt x="3987" y="222402"/>
                </a:lnTo>
                <a:lnTo>
                  <a:pt x="0" y="270014"/>
                </a:lnTo>
                <a:lnTo>
                  <a:pt x="4279" y="323799"/>
                </a:lnTo>
                <a:lnTo>
                  <a:pt x="16751" y="371754"/>
                </a:lnTo>
                <a:lnTo>
                  <a:pt x="36906" y="413461"/>
                </a:lnTo>
                <a:lnTo>
                  <a:pt x="64211" y="448525"/>
                </a:lnTo>
                <a:lnTo>
                  <a:pt x="98158" y="476504"/>
                </a:lnTo>
                <a:lnTo>
                  <a:pt x="138201" y="497014"/>
                </a:lnTo>
                <a:lnTo>
                  <a:pt x="183832" y="509612"/>
                </a:lnTo>
                <a:lnTo>
                  <a:pt x="234518" y="513905"/>
                </a:lnTo>
                <a:lnTo>
                  <a:pt x="285457" y="510882"/>
                </a:lnTo>
                <a:lnTo>
                  <a:pt x="324294" y="504215"/>
                </a:lnTo>
                <a:lnTo>
                  <a:pt x="349072" y="497547"/>
                </a:lnTo>
                <a:lnTo>
                  <a:pt x="357771" y="494512"/>
                </a:lnTo>
                <a:lnTo>
                  <a:pt x="357771" y="373240"/>
                </a:lnTo>
                <a:lnTo>
                  <a:pt x="314286" y="373240"/>
                </a:lnTo>
                <a:lnTo>
                  <a:pt x="308267" y="460387"/>
                </a:lnTo>
                <a:lnTo>
                  <a:pt x="294741" y="463435"/>
                </a:lnTo>
                <a:lnTo>
                  <a:pt x="278511" y="466242"/>
                </a:lnTo>
                <a:lnTo>
                  <a:pt x="259905" y="468299"/>
                </a:lnTo>
                <a:lnTo>
                  <a:pt x="239217" y="469099"/>
                </a:lnTo>
                <a:lnTo>
                  <a:pt x="188379" y="461606"/>
                </a:lnTo>
                <a:lnTo>
                  <a:pt x="146037" y="440651"/>
                </a:lnTo>
                <a:lnTo>
                  <a:pt x="112509" y="408520"/>
                </a:lnTo>
                <a:lnTo>
                  <a:pt x="88150" y="367512"/>
                </a:lnTo>
                <a:lnTo>
                  <a:pt x="73291" y="319913"/>
                </a:lnTo>
                <a:lnTo>
                  <a:pt x="68262" y="268008"/>
                </a:lnTo>
                <a:lnTo>
                  <a:pt x="72478" y="220129"/>
                </a:lnTo>
                <a:lnTo>
                  <a:pt x="85382" y="174320"/>
                </a:lnTo>
                <a:lnTo>
                  <a:pt x="107403" y="133540"/>
                </a:lnTo>
                <a:lnTo>
                  <a:pt x="138988" y="100736"/>
                </a:lnTo>
                <a:lnTo>
                  <a:pt x="180543" y="78892"/>
                </a:lnTo>
                <a:lnTo>
                  <a:pt x="232511" y="70942"/>
                </a:lnTo>
                <a:lnTo>
                  <a:pt x="257657" y="72631"/>
                </a:lnTo>
                <a:lnTo>
                  <a:pt x="278765" y="76898"/>
                </a:lnTo>
                <a:lnTo>
                  <a:pt x="295859" y="82537"/>
                </a:lnTo>
                <a:lnTo>
                  <a:pt x="308927" y="88379"/>
                </a:lnTo>
                <a:lnTo>
                  <a:pt x="314286" y="173494"/>
                </a:lnTo>
                <a:lnTo>
                  <a:pt x="357771" y="173494"/>
                </a:lnTo>
                <a:lnTo>
                  <a:pt x="357771" y="52882"/>
                </a:lnTo>
                <a:close/>
              </a:path>
              <a:path w="7087234" h="514985">
                <a:moveTo>
                  <a:pt x="804468" y="170129"/>
                </a:moveTo>
                <a:lnTo>
                  <a:pt x="417880" y="170129"/>
                </a:lnTo>
                <a:lnTo>
                  <a:pt x="417880" y="210769"/>
                </a:lnTo>
                <a:lnTo>
                  <a:pt x="471487" y="210769"/>
                </a:lnTo>
                <a:lnTo>
                  <a:pt x="471487" y="463499"/>
                </a:lnTo>
                <a:lnTo>
                  <a:pt x="417880" y="463499"/>
                </a:lnTo>
                <a:lnTo>
                  <a:pt x="417880" y="504139"/>
                </a:lnTo>
                <a:lnTo>
                  <a:pt x="580656" y="504139"/>
                </a:lnTo>
                <a:lnTo>
                  <a:pt x="580656" y="463499"/>
                </a:lnTo>
                <a:lnTo>
                  <a:pt x="533730" y="463499"/>
                </a:lnTo>
                <a:lnTo>
                  <a:pt x="533730" y="210769"/>
                </a:lnTo>
                <a:lnTo>
                  <a:pt x="688619" y="210769"/>
                </a:lnTo>
                <a:lnTo>
                  <a:pt x="688619" y="463499"/>
                </a:lnTo>
                <a:lnTo>
                  <a:pt x="641680" y="463499"/>
                </a:lnTo>
                <a:lnTo>
                  <a:pt x="641680" y="504139"/>
                </a:lnTo>
                <a:lnTo>
                  <a:pt x="804468" y="504139"/>
                </a:lnTo>
                <a:lnTo>
                  <a:pt x="804468" y="463499"/>
                </a:lnTo>
                <a:lnTo>
                  <a:pt x="750849" y="463499"/>
                </a:lnTo>
                <a:lnTo>
                  <a:pt x="750849" y="210769"/>
                </a:lnTo>
                <a:lnTo>
                  <a:pt x="804468" y="210769"/>
                </a:lnTo>
                <a:lnTo>
                  <a:pt x="804468" y="170129"/>
                </a:lnTo>
                <a:close/>
              </a:path>
              <a:path w="7087234" h="514985">
                <a:moveTo>
                  <a:pt x="1153312" y="451662"/>
                </a:moveTo>
                <a:lnTo>
                  <a:pt x="1150874" y="453440"/>
                </a:lnTo>
                <a:lnTo>
                  <a:pt x="1144270" y="457390"/>
                </a:lnTo>
                <a:lnTo>
                  <a:pt x="1134935" y="461276"/>
                </a:lnTo>
                <a:lnTo>
                  <a:pt x="1123823" y="463067"/>
                </a:lnTo>
                <a:lnTo>
                  <a:pt x="1113104" y="463067"/>
                </a:lnTo>
                <a:lnTo>
                  <a:pt x="1110907" y="460387"/>
                </a:lnTo>
                <a:lnTo>
                  <a:pt x="1107071" y="455688"/>
                </a:lnTo>
                <a:lnTo>
                  <a:pt x="1107173" y="434073"/>
                </a:lnTo>
                <a:lnTo>
                  <a:pt x="1107401" y="408736"/>
                </a:lnTo>
                <a:lnTo>
                  <a:pt x="1108189" y="363220"/>
                </a:lnTo>
                <a:lnTo>
                  <a:pt x="1108468" y="349059"/>
                </a:lnTo>
                <a:lnTo>
                  <a:pt x="1109154" y="313626"/>
                </a:lnTo>
                <a:lnTo>
                  <a:pt x="1103236" y="232625"/>
                </a:lnTo>
                <a:lnTo>
                  <a:pt x="1081214" y="195389"/>
                </a:lnTo>
                <a:lnTo>
                  <a:pt x="1042987" y="171361"/>
                </a:lnTo>
                <a:lnTo>
                  <a:pt x="987844" y="162839"/>
                </a:lnTo>
                <a:lnTo>
                  <a:pt x="938580" y="165658"/>
                </a:lnTo>
                <a:lnTo>
                  <a:pt x="901458" y="171869"/>
                </a:lnTo>
                <a:lnTo>
                  <a:pt x="878052" y="178079"/>
                </a:lnTo>
                <a:lnTo>
                  <a:pt x="869899" y="180898"/>
                </a:lnTo>
                <a:lnTo>
                  <a:pt x="869899" y="227101"/>
                </a:lnTo>
                <a:lnTo>
                  <a:pt x="877874" y="224586"/>
                </a:lnTo>
                <a:lnTo>
                  <a:pt x="899528" y="219049"/>
                </a:lnTo>
                <a:lnTo>
                  <a:pt x="931506" y="213525"/>
                </a:lnTo>
                <a:lnTo>
                  <a:pt x="970407" y="211010"/>
                </a:lnTo>
                <a:lnTo>
                  <a:pt x="1004062" y="215620"/>
                </a:lnTo>
                <a:lnTo>
                  <a:pt x="1028407" y="229285"/>
                </a:lnTo>
                <a:lnTo>
                  <a:pt x="1043203" y="251752"/>
                </a:lnTo>
                <a:lnTo>
                  <a:pt x="1048181" y="282778"/>
                </a:lnTo>
                <a:lnTo>
                  <a:pt x="1048181" y="313626"/>
                </a:lnTo>
                <a:lnTo>
                  <a:pt x="1046848" y="313651"/>
                </a:lnTo>
                <a:lnTo>
                  <a:pt x="1046848" y="349059"/>
                </a:lnTo>
                <a:lnTo>
                  <a:pt x="1046353" y="371246"/>
                </a:lnTo>
                <a:lnTo>
                  <a:pt x="1045921" y="392811"/>
                </a:lnTo>
                <a:lnTo>
                  <a:pt x="1045616" y="414108"/>
                </a:lnTo>
                <a:lnTo>
                  <a:pt x="1045502" y="435571"/>
                </a:lnTo>
                <a:lnTo>
                  <a:pt x="1029919" y="444538"/>
                </a:lnTo>
                <a:lnTo>
                  <a:pt x="1009802" y="452501"/>
                </a:lnTo>
                <a:lnTo>
                  <a:pt x="987425" y="458203"/>
                </a:lnTo>
                <a:lnTo>
                  <a:pt x="965034" y="460387"/>
                </a:lnTo>
                <a:lnTo>
                  <a:pt x="943749" y="457390"/>
                </a:lnTo>
                <a:lnTo>
                  <a:pt x="926985" y="448564"/>
                </a:lnTo>
                <a:lnTo>
                  <a:pt x="916000" y="434073"/>
                </a:lnTo>
                <a:lnTo>
                  <a:pt x="912063" y="414108"/>
                </a:lnTo>
                <a:lnTo>
                  <a:pt x="922375" y="382727"/>
                </a:lnTo>
                <a:lnTo>
                  <a:pt x="950798" y="363220"/>
                </a:lnTo>
                <a:lnTo>
                  <a:pt x="993546" y="352894"/>
                </a:lnTo>
                <a:lnTo>
                  <a:pt x="1046848" y="349059"/>
                </a:lnTo>
                <a:lnTo>
                  <a:pt x="1046848" y="313651"/>
                </a:lnTo>
                <a:lnTo>
                  <a:pt x="999871" y="314299"/>
                </a:lnTo>
                <a:lnTo>
                  <a:pt x="953490" y="319989"/>
                </a:lnTo>
                <a:lnTo>
                  <a:pt x="912126" y="332117"/>
                </a:lnTo>
                <a:lnTo>
                  <a:pt x="878801" y="352120"/>
                </a:lnTo>
                <a:lnTo>
                  <a:pt x="848487" y="421487"/>
                </a:lnTo>
                <a:lnTo>
                  <a:pt x="855167" y="457847"/>
                </a:lnTo>
                <a:lnTo>
                  <a:pt x="874344" y="486206"/>
                </a:lnTo>
                <a:lnTo>
                  <a:pt x="904697" y="504647"/>
                </a:lnTo>
                <a:lnTo>
                  <a:pt x="944918" y="511225"/>
                </a:lnTo>
                <a:lnTo>
                  <a:pt x="974839" y="508279"/>
                </a:lnTo>
                <a:lnTo>
                  <a:pt x="1002677" y="500189"/>
                </a:lnTo>
                <a:lnTo>
                  <a:pt x="1027620" y="488086"/>
                </a:lnTo>
                <a:lnTo>
                  <a:pt x="1048854" y="473087"/>
                </a:lnTo>
                <a:lnTo>
                  <a:pt x="1056284" y="489496"/>
                </a:lnTo>
                <a:lnTo>
                  <a:pt x="1067676" y="501446"/>
                </a:lnTo>
                <a:lnTo>
                  <a:pt x="1083208" y="508749"/>
                </a:lnTo>
                <a:lnTo>
                  <a:pt x="1103058" y="511225"/>
                </a:lnTo>
                <a:lnTo>
                  <a:pt x="1116190" y="509790"/>
                </a:lnTo>
                <a:lnTo>
                  <a:pt x="1129195" y="505790"/>
                </a:lnTo>
                <a:lnTo>
                  <a:pt x="1141691" y="499656"/>
                </a:lnTo>
                <a:lnTo>
                  <a:pt x="1153312" y="491820"/>
                </a:lnTo>
                <a:lnTo>
                  <a:pt x="1153312" y="473087"/>
                </a:lnTo>
                <a:lnTo>
                  <a:pt x="1153312" y="463067"/>
                </a:lnTo>
                <a:lnTo>
                  <a:pt x="1153312" y="451662"/>
                </a:lnTo>
                <a:close/>
              </a:path>
              <a:path w="7087234" h="514985">
                <a:moveTo>
                  <a:pt x="1452575" y="440270"/>
                </a:moveTo>
                <a:lnTo>
                  <a:pt x="1445780" y="443306"/>
                </a:lnTo>
                <a:lnTo>
                  <a:pt x="1427289" y="449986"/>
                </a:lnTo>
                <a:lnTo>
                  <a:pt x="1399997" y="456679"/>
                </a:lnTo>
                <a:lnTo>
                  <a:pt x="1366799" y="459714"/>
                </a:lnTo>
                <a:lnTo>
                  <a:pt x="1321003" y="449986"/>
                </a:lnTo>
                <a:lnTo>
                  <a:pt x="1286891" y="422592"/>
                </a:lnTo>
                <a:lnTo>
                  <a:pt x="1265593" y="380238"/>
                </a:lnTo>
                <a:lnTo>
                  <a:pt x="1258239" y="325640"/>
                </a:lnTo>
                <a:lnTo>
                  <a:pt x="1262913" y="283235"/>
                </a:lnTo>
                <a:lnTo>
                  <a:pt x="1278013" y="246786"/>
                </a:lnTo>
                <a:lnTo>
                  <a:pt x="1305179" y="221284"/>
                </a:lnTo>
                <a:lnTo>
                  <a:pt x="1346034" y="211683"/>
                </a:lnTo>
                <a:lnTo>
                  <a:pt x="1372704" y="214960"/>
                </a:lnTo>
                <a:lnTo>
                  <a:pt x="1395539" y="222326"/>
                </a:lnTo>
                <a:lnTo>
                  <a:pt x="1417751" y="230060"/>
                </a:lnTo>
                <a:lnTo>
                  <a:pt x="1442529" y="234480"/>
                </a:lnTo>
                <a:lnTo>
                  <a:pt x="1450568" y="176911"/>
                </a:lnTo>
                <a:lnTo>
                  <a:pt x="1427835" y="173570"/>
                </a:lnTo>
                <a:lnTo>
                  <a:pt x="1408442" y="168859"/>
                </a:lnTo>
                <a:lnTo>
                  <a:pt x="1387157" y="164655"/>
                </a:lnTo>
                <a:lnTo>
                  <a:pt x="1358760" y="162839"/>
                </a:lnTo>
                <a:lnTo>
                  <a:pt x="1313103" y="168846"/>
                </a:lnTo>
                <a:lnTo>
                  <a:pt x="1273327" y="186131"/>
                </a:lnTo>
                <a:lnTo>
                  <a:pt x="1240523" y="213575"/>
                </a:lnTo>
                <a:lnTo>
                  <a:pt x="1215758" y="250063"/>
                </a:lnTo>
                <a:lnTo>
                  <a:pt x="1200111" y="294487"/>
                </a:lnTo>
                <a:lnTo>
                  <a:pt x="1194663" y="345744"/>
                </a:lnTo>
                <a:lnTo>
                  <a:pt x="1199222" y="391528"/>
                </a:lnTo>
                <a:lnTo>
                  <a:pt x="1212634" y="431558"/>
                </a:lnTo>
                <a:lnTo>
                  <a:pt x="1234503" y="464693"/>
                </a:lnTo>
                <a:lnTo>
                  <a:pt x="1264399" y="489775"/>
                </a:lnTo>
                <a:lnTo>
                  <a:pt x="1301940" y="505675"/>
                </a:lnTo>
                <a:lnTo>
                  <a:pt x="1346708" y="511225"/>
                </a:lnTo>
                <a:lnTo>
                  <a:pt x="1392643" y="507047"/>
                </a:lnTo>
                <a:lnTo>
                  <a:pt x="1425778" y="497852"/>
                </a:lnTo>
                <a:lnTo>
                  <a:pt x="1445831" y="488645"/>
                </a:lnTo>
                <a:lnTo>
                  <a:pt x="1452575" y="484466"/>
                </a:lnTo>
                <a:lnTo>
                  <a:pt x="1452575" y="440270"/>
                </a:lnTo>
                <a:close/>
              </a:path>
              <a:path w="7087234" h="514985">
                <a:moveTo>
                  <a:pt x="1899272" y="169545"/>
                </a:moveTo>
                <a:lnTo>
                  <a:pt x="1785429" y="169545"/>
                </a:lnTo>
                <a:lnTo>
                  <a:pt x="1645983" y="379933"/>
                </a:lnTo>
                <a:lnTo>
                  <a:pt x="1631403" y="403847"/>
                </a:lnTo>
                <a:lnTo>
                  <a:pt x="1620913" y="424434"/>
                </a:lnTo>
                <a:lnTo>
                  <a:pt x="1614576" y="438848"/>
                </a:lnTo>
                <a:lnTo>
                  <a:pt x="1612455" y="444284"/>
                </a:lnTo>
                <a:lnTo>
                  <a:pt x="1609788" y="444284"/>
                </a:lnTo>
                <a:lnTo>
                  <a:pt x="1611452" y="421246"/>
                </a:lnTo>
                <a:lnTo>
                  <a:pt x="1612595" y="398195"/>
                </a:lnTo>
                <a:lnTo>
                  <a:pt x="1613115" y="372567"/>
                </a:lnTo>
                <a:lnTo>
                  <a:pt x="1613115" y="210337"/>
                </a:lnTo>
                <a:lnTo>
                  <a:pt x="1660055" y="210337"/>
                </a:lnTo>
                <a:lnTo>
                  <a:pt x="1660055" y="169545"/>
                </a:lnTo>
                <a:lnTo>
                  <a:pt x="1497266" y="169545"/>
                </a:lnTo>
                <a:lnTo>
                  <a:pt x="1497266" y="210337"/>
                </a:lnTo>
                <a:lnTo>
                  <a:pt x="1550885" y="210337"/>
                </a:lnTo>
                <a:lnTo>
                  <a:pt x="1550885" y="463727"/>
                </a:lnTo>
                <a:lnTo>
                  <a:pt x="1497266" y="463727"/>
                </a:lnTo>
                <a:lnTo>
                  <a:pt x="1497266" y="504532"/>
                </a:lnTo>
                <a:lnTo>
                  <a:pt x="1611122" y="504532"/>
                </a:lnTo>
                <a:lnTo>
                  <a:pt x="1753260" y="287426"/>
                </a:lnTo>
                <a:lnTo>
                  <a:pt x="1766277" y="266573"/>
                </a:lnTo>
                <a:lnTo>
                  <a:pt x="1775968" y="248805"/>
                </a:lnTo>
                <a:lnTo>
                  <a:pt x="1782013" y="236435"/>
                </a:lnTo>
                <a:lnTo>
                  <a:pt x="1784096" y="231787"/>
                </a:lnTo>
                <a:lnTo>
                  <a:pt x="1786775" y="231787"/>
                </a:lnTo>
                <a:lnTo>
                  <a:pt x="1785099" y="252323"/>
                </a:lnTo>
                <a:lnTo>
                  <a:pt x="1783943" y="275056"/>
                </a:lnTo>
                <a:lnTo>
                  <a:pt x="1783422" y="303517"/>
                </a:lnTo>
                <a:lnTo>
                  <a:pt x="1783422" y="463727"/>
                </a:lnTo>
                <a:lnTo>
                  <a:pt x="1736496" y="463727"/>
                </a:lnTo>
                <a:lnTo>
                  <a:pt x="1736496" y="504532"/>
                </a:lnTo>
                <a:lnTo>
                  <a:pt x="1899272" y="504532"/>
                </a:lnTo>
                <a:lnTo>
                  <a:pt x="1899272" y="463727"/>
                </a:lnTo>
                <a:lnTo>
                  <a:pt x="1845652" y="463727"/>
                </a:lnTo>
                <a:lnTo>
                  <a:pt x="1845652" y="210337"/>
                </a:lnTo>
                <a:lnTo>
                  <a:pt x="1899272" y="210337"/>
                </a:lnTo>
                <a:lnTo>
                  <a:pt x="1899272" y="169545"/>
                </a:lnTo>
                <a:close/>
              </a:path>
              <a:path w="7087234" h="514985">
                <a:moveTo>
                  <a:pt x="2284311" y="331673"/>
                </a:moveTo>
                <a:lnTo>
                  <a:pt x="2277630" y="281368"/>
                </a:lnTo>
                <a:lnTo>
                  <a:pt x="2258161" y="239331"/>
                </a:lnTo>
                <a:lnTo>
                  <a:pt x="2247481" y="228434"/>
                </a:lnTo>
                <a:lnTo>
                  <a:pt x="2226754" y="207251"/>
                </a:lnTo>
                <a:lnTo>
                  <a:pt x="2219401" y="203720"/>
                </a:lnTo>
                <a:lnTo>
                  <a:pt x="2219401" y="359156"/>
                </a:lnTo>
                <a:lnTo>
                  <a:pt x="2212898" y="399846"/>
                </a:lnTo>
                <a:lnTo>
                  <a:pt x="2194090" y="433819"/>
                </a:lnTo>
                <a:lnTo>
                  <a:pt x="2163965" y="457098"/>
                </a:lnTo>
                <a:lnTo>
                  <a:pt x="2123529" y="465747"/>
                </a:lnTo>
                <a:lnTo>
                  <a:pt x="2082596" y="455536"/>
                </a:lnTo>
                <a:lnTo>
                  <a:pt x="2052053" y="427863"/>
                </a:lnTo>
                <a:lnTo>
                  <a:pt x="2032927" y="387121"/>
                </a:lnTo>
                <a:lnTo>
                  <a:pt x="2026323" y="337705"/>
                </a:lnTo>
                <a:lnTo>
                  <a:pt x="2032838" y="294335"/>
                </a:lnTo>
                <a:lnTo>
                  <a:pt x="2051291" y="260604"/>
                </a:lnTo>
                <a:lnTo>
                  <a:pt x="2051799" y="259689"/>
                </a:lnTo>
                <a:lnTo>
                  <a:pt x="2082317" y="236740"/>
                </a:lnTo>
                <a:lnTo>
                  <a:pt x="2123529" y="228434"/>
                </a:lnTo>
                <a:lnTo>
                  <a:pt x="2163686" y="236512"/>
                </a:lnTo>
                <a:lnTo>
                  <a:pt x="2193836" y="260858"/>
                </a:lnTo>
                <a:lnTo>
                  <a:pt x="2212810" y="301688"/>
                </a:lnTo>
                <a:lnTo>
                  <a:pt x="2219401" y="359156"/>
                </a:lnTo>
                <a:lnTo>
                  <a:pt x="2219401" y="203720"/>
                </a:lnTo>
                <a:lnTo>
                  <a:pt x="2184273" y="186791"/>
                </a:lnTo>
                <a:lnTo>
                  <a:pt x="2131580" y="179590"/>
                </a:lnTo>
                <a:lnTo>
                  <a:pt x="2092159" y="185089"/>
                </a:lnTo>
                <a:lnTo>
                  <a:pt x="2055571" y="201015"/>
                </a:lnTo>
                <a:lnTo>
                  <a:pt x="2025142" y="226479"/>
                </a:lnTo>
                <a:lnTo>
                  <a:pt x="2004199" y="260604"/>
                </a:lnTo>
                <a:lnTo>
                  <a:pt x="2000186" y="260604"/>
                </a:lnTo>
                <a:lnTo>
                  <a:pt x="2006930" y="208292"/>
                </a:lnTo>
                <a:lnTo>
                  <a:pt x="2022500" y="162928"/>
                </a:lnTo>
                <a:lnTo>
                  <a:pt x="2048294" y="125476"/>
                </a:lnTo>
                <a:lnTo>
                  <a:pt x="2085746" y="96977"/>
                </a:lnTo>
                <a:lnTo>
                  <a:pt x="2136267" y="78409"/>
                </a:lnTo>
                <a:lnTo>
                  <a:pt x="2232495" y="64363"/>
                </a:lnTo>
                <a:lnTo>
                  <a:pt x="2265578" y="57632"/>
                </a:lnTo>
                <a:lnTo>
                  <a:pt x="2254872" y="0"/>
                </a:lnTo>
                <a:lnTo>
                  <a:pt x="2222601" y="6502"/>
                </a:lnTo>
                <a:lnTo>
                  <a:pt x="2192147" y="10299"/>
                </a:lnTo>
                <a:lnTo>
                  <a:pt x="2112797" y="24117"/>
                </a:lnTo>
                <a:lnTo>
                  <a:pt x="2046160" y="54254"/>
                </a:lnTo>
                <a:lnTo>
                  <a:pt x="1998891" y="109893"/>
                </a:lnTo>
                <a:lnTo>
                  <a:pt x="1982431" y="148412"/>
                </a:lnTo>
                <a:lnTo>
                  <a:pt x="1970722" y="194665"/>
                </a:lnTo>
                <a:lnTo>
                  <a:pt x="1963724" y="249123"/>
                </a:lnTo>
                <a:lnTo>
                  <a:pt x="1961400" y="312229"/>
                </a:lnTo>
                <a:lnTo>
                  <a:pt x="1966239" y="372592"/>
                </a:lnTo>
                <a:lnTo>
                  <a:pt x="1980488" y="422211"/>
                </a:lnTo>
                <a:lnTo>
                  <a:pt x="2003742" y="460997"/>
                </a:lnTo>
                <a:lnTo>
                  <a:pt x="2035606" y="488835"/>
                </a:lnTo>
                <a:lnTo>
                  <a:pt x="2075675" y="505612"/>
                </a:lnTo>
                <a:lnTo>
                  <a:pt x="2123529" y="511225"/>
                </a:lnTo>
                <a:lnTo>
                  <a:pt x="2168258" y="505752"/>
                </a:lnTo>
                <a:lnTo>
                  <a:pt x="2207222" y="489699"/>
                </a:lnTo>
                <a:lnTo>
                  <a:pt x="2239365" y="463677"/>
                </a:lnTo>
                <a:lnTo>
                  <a:pt x="2263635" y="428282"/>
                </a:lnTo>
                <a:lnTo>
                  <a:pt x="2278977" y="384073"/>
                </a:lnTo>
                <a:lnTo>
                  <a:pt x="2284311" y="331673"/>
                </a:lnTo>
                <a:close/>
              </a:path>
              <a:path w="7087234" h="514985">
                <a:moveTo>
                  <a:pt x="2657957" y="330327"/>
                </a:moveTo>
                <a:lnTo>
                  <a:pt x="2653296" y="282079"/>
                </a:lnTo>
                <a:lnTo>
                  <a:pt x="2639644" y="241033"/>
                </a:lnTo>
                <a:lnTo>
                  <a:pt x="2618206" y="209003"/>
                </a:lnTo>
                <a:lnTo>
                  <a:pt x="2617457" y="207873"/>
                </a:lnTo>
                <a:lnTo>
                  <a:pt x="2594381" y="189141"/>
                </a:lnTo>
                <a:lnTo>
                  <a:pt x="2594381" y="345084"/>
                </a:lnTo>
                <a:lnTo>
                  <a:pt x="2587955" y="393522"/>
                </a:lnTo>
                <a:lnTo>
                  <a:pt x="2569159" y="431469"/>
                </a:lnTo>
                <a:lnTo>
                  <a:pt x="2538666" y="456222"/>
                </a:lnTo>
                <a:lnTo>
                  <a:pt x="2497175" y="465074"/>
                </a:lnTo>
                <a:lnTo>
                  <a:pt x="2455265" y="456158"/>
                </a:lnTo>
                <a:lnTo>
                  <a:pt x="2423845" y="429971"/>
                </a:lnTo>
                <a:lnTo>
                  <a:pt x="2404122" y="387299"/>
                </a:lnTo>
                <a:lnTo>
                  <a:pt x="2397277" y="328993"/>
                </a:lnTo>
                <a:lnTo>
                  <a:pt x="2403221" y="280835"/>
                </a:lnTo>
                <a:lnTo>
                  <a:pt x="2421166" y="242849"/>
                </a:lnTo>
                <a:lnTo>
                  <a:pt x="2451303" y="217944"/>
                </a:lnTo>
                <a:lnTo>
                  <a:pt x="2493822" y="209003"/>
                </a:lnTo>
                <a:lnTo>
                  <a:pt x="2536113" y="217817"/>
                </a:lnTo>
                <a:lnTo>
                  <a:pt x="2567736" y="243852"/>
                </a:lnTo>
                <a:lnTo>
                  <a:pt x="2587536" y="286486"/>
                </a:lnTo>
                <a:lnTo>
                  <a:pt x="2594381" y="345084"/>
                </a:lnTo>
                <a:lnTo>
                  <a:pt x="2594381" y="189141"/>
                </a:lnTo>
                <a:lnTo>
                  <a:pt x="2587231" y="183324"/>
                </a:lnTo>
                <a:lnTo>
                  <a:pt x="2549436" y="168084"/>
                </a:lnTo>
                <a:lnTo>
                  <a:pt x="2504554" y="162839"/>
                </a:lnTo>
                <a:lnTo>
                  <a:pt x="2455113" y="168567"/>
                </a:lnTo>
                <a:lnTo>
                  <a:pt x="2413177" y="185216"/>
                </a:lnTo>
                <a:lnTo>
                  <a:pt x="2379395" y="211975"/>
                </a:lnTo>
                <a:lnTo>
                  <a:pt x="2354453" y="248081"/>
                </a:lnTo>
                <a:lnTo>
                  <a:pt x="2338997" y="292709"/>
                </a:lnTo>
                <a:lnTo>
                  <a:pt x="2333701" y="345084"/>
                </a:lnTo>
                <a:lnTo>
                  <a:pt x="2338362" y="392531"/>
                </a:lnTo>
                <a:lnTo>
                  <a:pt x="2352027" y="433146"/>
                </a:lnTo>
                <a:lnTo>
                  <a:pt x="2374214" y="466115"/>
                </a:lnTo>
                <a:lnTo>
                  <a:pt x="2404440" y="490651"/>
                </a:lnTo>
                <a:lnTo>
                  <a:pt x="2442235" y="505955"/>
                </a:lnTo>
                <a:lnTo>
                  <a:pt x="2487117" y="511225"/>
                </a:lnTo>
                <a:lnTo>
                  <a:pt x="2536545" y="505460"/>
                </a:lnTo>
                <a:lnTo>
                  <a:pt x="2578481" y="488759"/>
                </a:lnTo>
                <a:lnTo>
                  <a:pt x="2608389" y="465074"/>
                </a:lnTo>
                <a:lnTo>
                  <a:pt x="2637205" y="426097"/>
                </a:lnTo>
                <a:lnTo>
                  <a:pt x="2652661" y="381901"/>
                </a:lnTo>
                <a:lnTo>
                  <a:pt x="2657957" y="330327"/>
                </a:lnTo>
                <a:close/>
              </a:path>
              <a:path w="7087234" h="514985">
                <a:moveTo>
                  <a:pt x="3085617" y="405396"/>
                </a:moveTo>
                <a:lnTo>
                  <a:pt x="3080474" y="377367"/>
                </a:lnTo>
                <a:lnTo>
                  <a:pt x="3065615" y="354698"/>
                </a:lnTo>
                <a:lnTo>
                  <a:pt x="3041840" y="338950"/>
                </a:lnTo>
                <a:lnTo>
                  <a:pt x="3009963" y="331673"/>
                </a:lnTo>
                <a:lnTo>
                  <a:pt x="3009963" y="329679"/>
                </a:lnTo>
                <a:lnTo>
                  <a:pt x="3040405" y="318160"/>
                </a:lnTo>
                <a:lnTo>
                  <a:pt x="3061678" y="300355"/>
                </a:lnTo>
                <a:lnTo>
                  <a:pt x="3074162" y="277279"/>
                </a:lnTo>
                <a:lnTo>
                  <a:pt x="3078238" y="249910"/>
                </a:lnTo>
                <a:lnTo>
                  <a:pt x="3069780" y="211150"/>
                </a:lnTo>
                <a:lnTo>
                  <a:pt x="3045688" y="184010"/>
                </a:lnTo>
                <a:lnTo>
                  <a:pt x="3007906" y="168059"/>
                </a:lnTo>
                <a:lnTo>
                  <a:pt x="2958376" y="162839"/>
                </a:lnTo>
                <a:lnTo>
                  <a:pt x="2926981" y="164693"/>
                </a:lnTo>
                <a:lnTo>
                  <a:pt x="2899727" y="169113"/>
                </a:lnTo>
                <a:lnTo>
                  <a:pt x="2874492" y="174409"/>
                </a:lnTo>
                <a:lnTo>
                  <a:pt x="2849143" y="178892"/>
                </a:lnTo>
                <a:lnTo>
                  <a:pt x="2857182" y="229793"/>
                </a:lnTo>
                <a:lnTo>
                  <a:pt x="2882125" y="224980"/>
                </a:lnTo>
                <a:lnTo>
                  <a:pt x="2904921" y="218973"/>
                </a:lnTo>
                <a:lnTo>
                  <a:pt x="2928988" y="213842"/>
                </a:lnTo>
                <a:lnTo>
                  <a:pt x="2981287" y="214388"/>
                </a:lnTo>
                <a:lnTo>
                  <a:pt x="3014903" y="237426"/>
                </a:lnTo>
                <a:lnTo>
                  <a:pt x="3020022" y="258622"/>
                </a:lnTo>
                <a:lnTo>
                  <a:pt x="3015284" y="279603"/>
                </a:lnTo>
                <a:lnTo>
                  <a:pt x="3001683" y="295681"/>
                </a:lnTo>
                <a:lnTo>
                  <a:pt x="2980156" y="305968"/>
                </a:lnTo>
                <a:lnTo>
                  <a:pt x="2951670" y="309600"/>
                </a:lnTo>
                <a:lnTo>
                  <a:pt x="2908109" y="309600"/>
                </a:lnTo>
                <a:lnTo>
                  <a:pt x="2908109" y="355092"/>
                </a:lnTo>
                <a:lnTo>
                  <a:pt x="2950286" y="355092"/>
                </a:lnTo>
                <a:lnTo>
                  <a:pt x="2976600" y="357263"/>
                </a:lnTo>
                <a:lnTo>
                  <a:pt x="2999829" y="364985"/>
                </a:lnTo>
                <a:lnTo>
                  <a:pt x="3016389" y="379984"/>
                </a:lnTo>
                <a:lnTo>
                  <a:pt x="3022701" y="404050"/>
                </a:lnTo>
                <a:lnTo>
                  <a:pt x="3016681" y="430314"/>
                </a:lnTo>
                <a:lnTo>
                  <a:pt x="2999663" y="448221"/>
                </a:lnTo>
                <a:lnTo>
                  <a:pt x="2973222" y="458470"/>
                </a:lnTo>
                <a:lnTo>
                  <a:pt x="2938932" y="461721"/>
                </a:lnTo>
                <a:lnTo>
                  <a:pt x="2901061" y="458368"/>
                </a:lnTo>
                <a:lnTo>
                  <a:pt x="2870670" y="450989"/>
                </a:lnTo>
                <a:lnTo>
                  <a:pt x="2850451" y="443611"/>
                </a:lnTo>
                <a:lnTo>
                  <a:pt x="2843111" y="440258"/>
                </a:lnTo>
                <a:lnTo>
                  <a:pt x="2843111" y="484466"/>
                </a:lnTo>
                <a:lnTo>
                  <a:pt x="2850273" y="488645"/>
                </a:lnTo>
                <a:lnTo>
                  <a:pt x="2871330" y="497852"/>
                </a:lnTo>
                <a:lnTo>
                  <a:pt x="2905582" y="507047"/>
                </a:lnTo>
                <a:lnTo>
                  <a:pt x="2952343" y="511225"/>
                </a:lnTo>
                <a:lnTo>
                  <a:pt x="3004820" y="503643"/>
                </a:lnTo>
                <a:lnTo>
                  <a:pt x="3047111" y="482193"/>
                </a:lnTo>
                <a:lnTo>
                  <a:pt x="3075343" y="448792"/>
                </a:lnTo>
                <a:lnTo>
                  <a:pt x="3085617" y="405396"/>
                </a:lnTo>
                <a:close/>
              </a:path>
              <a:path w="7087234" h="514985">
                <a:moveTo>
                  <a:pt x="3433788" y="451662"/>
                </a:moveTo>
                <a:lnTo>
                  <a:pt x="3431349" y="453440"/>
                </a:lnTo>
                <a:lnTo>
                  <a:pt x="3424745" y="457390"/>
                </a:lnTo>
                <a:lnTo>
                  <a:pt x="3415411" y="461276"/>
                </a:lnTo>
                <a:lnTo>
                  <a:pt x="3404311" y="463067"/>
                </a:lnTo>
                <a:lnTo>
                  <a:pt x="3393579" y="463067"/>
                </a:lnTo>
                <a:lnTo>
                  <a:pt x="3391382" y="460387"/>
                </a:lnTo>
                <a:lnTo>
                  <a:pt x="3387547" y="455688"/>
                </a:lnTo>
                <a:lnTo>
                  <a:pt x="3387648" y="434073"/>
                </a:lnTo>
                <a:lnTo>
                  <a:pt x="3387877" y="408736"/>
                </a:lnTo>
                <a:lnTo>
                  <a:pt x="3388664" y="363220"/>
                </a:lnTo>
                <a:lnTo>
                  <a:pt x="3388944" y="349059"/>
                </a:lnTo>
                <a:lnTo>
                  <a:pt x="3389630" y="313626"/>
                </a:lnTo>
                <a:lnTo>
                  <a:pt x="3383711" y="232625"/>
                </a:lnTo>
                <a:lnTo>
                  <a:pt x="3361690" y="195389"/>
                </a:lnTo>
                <a:lnTo>
                  <a:pt x="3323463" y="171361"/>
                </a:lnTo>
                <a:lnTo>
                  <a:pt x="3268319" y="162839"/>
                </a:lnTo>
                <a:lnTo>
                  <a:pt x="3219056" y="165658"/>
                </a:lnTo>
                <a:lnTo>
                  <a:pt x="3181934" y="171869"/>
                </a:lnTo>
                <a:lnTo>
                  <a:pt x="3158528" y="178079"/>
                </a:lnTo>
                <a:lnTo>
                  <a:pt x="3150374" y="180898"/>
                </a:lnTo>
                <a:lnTo>
                  <a:pt x="3150374" y="227101"/>
                </a:lnTo>
                <a:lnTo>
                  <a:pt x="3158350" y="224586"/>
                </a:lnTo>
                <a:lnTo>
                  <a:pt x="3180003" y="219049"/>
                </a:lnTo>
                <a:lnTo>
                  <a:pt x="3211982" y="213525"/>
                </a:lnTo>
                <a:lnTo>
                  <a:pt x="3250882" y="211010"/>
                </a:lnTo>
                <a:lnTo>
                  <a:pt x="3284537" y="215620"/>
                </a:lnTo>
                <a:lnTo>
                  <a:pt x="3308883" y="229285"/>
                </a:lnTo>
                <a:lnTo>
                  <a:pt x="3323679" y="251752"/>
                </a:lnTo>
                <a:lnTo>
                  <a:pt x="3328657" y="282778"/>
                </a:lnTo>
                <a:lnTo>
                  <a:pt x="3328657" y="313626"/>
                </a:lnTo>
                <a:lnTo>
                  <a:pt x="3327323" y="313651"/>
                </a:lnTo>
                <a:lnTo>
                  <a:pt x="3327323" y="349059"/>
                </a:lnTo>
                <a:lnTo>
                  <a:pt x="3326828" y="371246"/>
                </a:lnTo>
                <a:lnTo>
                  <a:pt x="3326396" y="392811"/>
                </a:lnTo>
                <a:lnTo>
                  <a:pt x="3326092" y="414108"/>
                </a:lnTo>
                <a:lnTo>
                  <a:pt x="3325977" y="435571"/>
                </a:lnTo>
                <a:lnTo>
                  <a:pt x="3310394" y="444538"/>
                </a:lnTo>
                <a:lnTo>
                  <a:pt x="3290278" y="452501"/>
                </a:lnTo>
                <a:lnTo>
                  <a:pt x="3267900" y="458203"/>
                </a:lnTo>
                <a:lnTo>
                  <a:pt x="3245510" y="460387"/>
                </a:lnTo>
                <a:lnTo>
                  <a:pt x="3224225" y="457390"/>
                </a:lnTo>
                <a:lnTo>
                  <a:pt x="3207461" y="448564"/>
                </a:lnTo>
                <a:lnTo>
                  <a:pt x="3196475" y="434073"/>
                </a:lnTo>
                <a:lnTo>
                  <a:pt x="3192538" y="414108"/>
                </a:lnTo>
                <a:lnTo>
                  <a:pt x="3202851" y="382727"/>
                </a:lnTo>
                <a:lnTo>
                  <a:pt x="3231273" y="363220"/>
                </a:lnTo>
                <a:lnTo>
                  <a:pt x="3274022" y="352894"/>
                </a:lnTo>
                <a:lnTo>
                  <a:pt x="3327323" y="349059"/>
                </a:lnTo>
                <a:lnTo>
                  <a:pt x="3327323" y="313651"/>
                </a:lnTo>
                <a:lnTo>
                  <a:pt x="3280346" y="314299"/>
                </a:lnTo>
                <a:lnTo>
                  <a:pt x="3233966" y="319989"/>
                </a:lnTo>
                <a:lnTo>
                  <a:pt x="3192602" y="332117"/>
                </a:lnTo>
                <a:lnTo>
                  <a:pt x="3159277" y="352120"/>
                </a:lnTo>
                <a:lnTo>
                  <a:pt x="3128962" y="421487"/>
                </a:lnTo>
                <a:lnTo>
                  <a:pt x="3135642" y="457847"/>
                </a:lnTo>
                <a:lnTo>
                  <a:pt x="3154819" y="486206"/>
                </a:lnTo>
                <a:lnTo>
                  <a:pt x="3185172" y="504647"/>
                </a:lnTo>
                <a:lnTo>
                  <a:pt x="3225393" y="511225"/>
                </a:lnTo>
                <a:lnTo>
                  <a:pt x="3255314" y="508279"/>
                </a:lnTo>
                <a:lnTo>
                  <a:pt x="3283153" y="500189"/>
                </a:lnTo>
                <a:lnTo>
                  <a:pt x="3308096" y="488086"/>
                </a:lnTo>
                <a:lnTo>
                  <a:pt x="3329330" y="473087"/>
                </a:lnTo>
                <a:lnTo>
                  <a:pt x="3336772" y="489496"/>
                </a:lnTo>
                <a:lnTo>
                  <a:pt x="3348151" y="501446"/>
                </a:lnTo>
                <a:lnTo>
                  <a:pt x="3363684" y="508749"/>
                </a:lnTo>
                <a:lnTo>
                  <a:pt x="3383546" y="511225"/>
                </a:lnTo>
                <a:lnTo>
                  <a:pt x="3396665" y="509790"/>
                </a:lnTo>
                <a:lnTo>
                  <a:pt x="3409670" y="505790"/>
                </a:lnTo>
                <a:lnTo>
                  <a:pt x="3422167" y="499656"/>
                </a:lnTo>
                <a:lnTo>
                  <a:pt x="3433788" y="491820"/>
                </a:lnTo>
                <a:lnTo>
                  <a:pt x="3433788" y="473087"/>
                </a:lnTo>
                <a:lnTo>
                  <a:pt x="3433788" y="463067"/>
                </a:lnTo>
                <a:lnTo>
                  <a:pt x="3433788" y="451662"/>
                </a:lnTo>
                <a:close/>
              </a:path>
              <a:path w="7087234" h="514985">
                <a:moveTo>
                  <a:pt x="3933139" y="406730"/>
                </a:moveTo>
                <a:lnTo>
                  <a:pt x="3912476" y="356285"/>
                </a:lnTo>
                <a:lnTo>
                  <a:pt x="3870223" y="334886"/>
                </a:lnTo>
                <a:lnTo>
                  <a:pt x="3870223" y="406057"/>
                </a:lnTo>
                <a:lnTo>
                  <a:pt x="3866197" y="428371"/>
                </a:lnTo>
                <a:lnTo>
                  <a:pt x="3854056" y="446709"/>
                </a:lnTo>
                <a:lnTo>
                  <a:pt x="3833736" y="459155"/>
                </a:lnTo>
                <a:lnTo>
                  <a:pt x="3805186" y="463727"/>
                </a:lnTo>
                <a:lnTo>
                  <a:pt x="3734778" y="463727"/>
                </a:lnTo>
                <a:lnTo>
                  <a:pt x="3734778" y="353745"/>
                </a:lnTo>
                <a:lnTo>
                  <a:pt x="3805186" y="353745"/>
                </a:lnTo>
                <a:lnTo>
                  <a:pt x="3832885" y="357200"/>
                </a:lnTo>
                <a:lnTo>
                  <a:pt x="3853294" y="367322"/>
                </a:lnTo>
                <a:lnTo>
                  <a:pt x="3865905" y="383730"/>
                </a:lnTo>
                <a:lnTo>
                  <a:pt x="3870223" y="406057"/>
                </a:lnTo>
                <a:lnTo>
                  <a:pt x="3870223" y="334886"/>
                </a:lnTo>
                <a:lnTo>
                  <a:pt x="3864191" y="333019"/>
                </a:lnTo>
                <a:lnTo>
                  <a:pt x="3864191" y="331012"/>
                </a:lnTo>
                <a:lnTo>
                  <a:pt x="3885412" y="319405"/>
                </a:lnTo>
                <a:lnTo>
                  <a:pt x="3890683" y="313626"/>
                </a:lnTo>
                <a:lnTo>
                  <a:pt x="3901414" y="301879"/>
                </a:lnTo>
                <a:lnTo>
                  <a:pt x="3911523" y="280314"/>
                </a:lnTo>
                <a:lnTo>
                  <a:pt x="3915041" y="256616"/>
                </a:lnTo>
                <a:lnTo>
                  <a:pt x="3908323" y="220383"/>
                </a:lnTo>
                <a:lnTo>
                  <a:pt x="3887851" y="192963"/>
                </a:lnTo>
                <a:lnTo>
                  <a:pt x="3853167" y="175602"/>
                </a:lnTo>
                <a:lnTo>
                  <a:pt x="3852799" y="175564"/>
                </a:lnTo>
                <a:lnTo>
                  <a:pt x="3852799" y="263994"/>
                </a:lnTo>
                <a:lnTo>
                  <a:pt x="3850538" y="279666"/>
                </a:lnTo>
                <a:lnTo>
                  <a:pt x="3844252" y="293839"/>
                </a:lnTo>
                <a:lnTo>
                  <a:pt x="3834701" y="305485"/>
                </a:lnTo>
                <a:lnTo>
                  <a:pt x="3822623" y="313626"/>
                </a:lnTo>
                <a:lnTo>
                  <a:pt x="3734778" y="313626"/>
                </a:lnTo>
                <a:lnTo>
                  <a:pt x="3734778" y="210337"/>
                </a:lnTo>
                <a:lnTo>
                  <a:pt x="3791775" y="210337"/>
                </a:lnTo>
                <a:lnTo>
                  <a:pt x="3818852" y="214287"/>
                </a:lnTo>
                <a:lnTo>
                  <a:pt x="3837889" y="225348"/>
                </a:lnTo>
                <a:lnTo>
                  <a:pt x="3849116" y="242316"/>
                </a:lnTo>
                <a:lnTo>
                  <a:pt x="3852799" y="263994"/>
                </a:lnTo>
                <a:lnTo>
                  <a:pt x="3852799" y="175564"/>
                </a:lnTo>
                <a:lnTo>
                  <a:pt x="3803853" y="169545"/>
                </a:lnTo>
                <a:lnTo>
                  <a:pt x="3618928" y="169545"/>
                </a:lnTo>
                <a:lnTo>
                  <a:pt x="3618928" y="210337"/>
                </a:lnTo>
                <a:lnTo>
                  <a:pt x="3672535" y="210337"/>
                </a:lnTo>
                <a:lnTo>
                  <a:pt x="3672535" y="463727"/>
                </a:lnTo>
                <a:lnTo>
                  <a:pt x="3618928" y="463727"/>
                </a:lnTo>
                <a:lnTo>
                  <a:pt x="3618928" y="504532"/>
                </a:lnTo>
                <a:lnTo>
                  <a:pt x="3810558" y="504532"/>
                </a:lnTo>
                <a:lnTo>
                  <a:pt x="3856012" y="498678"/>
                </a:lnTo>
                <a:lnTo>
                  <a:pt x="3895229" y="480771"/>
                </a:lnTo>
                <a:lnTo>
                  <a:pt x="3922750" y="450291"/>
                </a:lnTo>
                <a:lnTo>
                  <a:pt x="3933139" y="406730"/>
                </a:lnTo>
                <a:close/>
              </a:path>
              <a:path w="7087234" h="514985">
                <a:moveTo>
                  <a:pt x="4372457" y="170129"/>
                </a:moveTo>
                <a:lnTo>
                  <a:pt x="4209643" y="170129"/>
                </a:lnTo>
                <a:lnTo>
                  <a:pt x="4209643" y="210769"/>
                </a:lnTo>
                <a:lnTo>
                  <a:pt x="4256659" y="210769"/>
                </a:lnTo>
                <a:lnTo>
                  <a:pt x="4256659" y="313639"/>
                </a:lnTo>
                <a:lnTo>
                  <a:pt x="4096347" y="313639"/>
                </a:lnTo>
                <a:lnTo>
                  <a:pt x="4096347" y="210769"/>
                </a:lnTo>
                <a:lnTo>
                  <a:pt x="4143260" y="210769"/>
                </a:lnTo>
                <a:lnTo>
                  <a:pt x="4143260" y="170129"/>
                </a:lnTo>
                <a:lnTo>
                  <a:pt x="3980510" y="170129"/>
                </a:lnTo>
                <a:lnTo>
                  <a:pt x="3980510" y="210769"/>
                </a:lnTo>
                <a:lnTo>
                  <a:pt x="4034129" y="210769"/>
                </a:lnTo>
                <a:lnTo>
                  <a:pt x="4034129" y="313639"/>
                </a:lnTo>
                <a:lnTo>
                  <a:pt x="4034129" y="356819"/>
                </a:lnTo>
                <a:lnTo>
                  <a:pt x="4034129" y="463499"/>
                </a:lnTo>
                <a:lnTo>
                  <a:pt x="3980510" y="463499"/>
                </a:lnTo>
                <a:lnTo>
                  <a:pt x="3980510" y="504139"/>
                </a:lnTo>
                <a:lnTo>
                  <a:pt x="4143260" y="504139"/>
                </a:lnTo>
                <a:lnTo>
                  <a:pt x="4143260" y="463499"/>
                </a:lnTo>
                <a:lnTo>
                  <a:pt x="4096347" y="463499"/>
                </a:lnTo>
                <a:lnTo>
                  <a:pt x="4096347" y="356819"/>
                </a:lnTo>
                <a:lnTo>
                  <a:pt x="4256659" y="356819"/>
                </a:lnTo>
                <a:lnTo>
                  <a:pt x="4256659" y="463499"/>
                </a:lnTo>
                <a:lnTo>
                  <a:pt x="4209643" y="463499"/>
                </a:lnTo>
                <a:lnTo>
                  <a:pt x="4209643" y="504139"/>
                </a:lnTo>
                <a:lnTo>
                  <a:pt x="4372457" y="504139"/>
                </a:lnTo>
                <a:lnTo>
                  <a:pt x="4372457" y="463499"/>
                </a:lnTo>
                <a:lnTo>
                  <a:pt x="4318851" y="463499"/>
                </a:lnTo>
                <a:lnTo>
                  <a:pt x="4318851" y="356819"/>
                </a:lnTo>
                <a:lnTo>
                  <a:pt x="4318851" y="313639"/>
                </a:lnTo>
                <a:lnTo>
                  <a:pt x="4318851" y="210769"/>
                </a:lnTo>
                <a:lnTo>
                  <a:pt x="4372457" y="210769"/>
                </a:lnTo>
                <a:lnTo>
                  <a:pt x="4372457" y="170129"/>
                </a:lnTo>
                <a:close/>
              </a:path>
              <a:path w="7087234" h="514985">
                <a:moveTo>
                  <a:pt x="4824488" y="169545"/>
                </a:moveTo>
                <a:lnTo>
                  <a:pt x="4710671" y="169545"/>
                </a:lnTo>
                <a:lnTo>
                  <a:pt x="4571200" y="379933"/>
                </a:lnTo>
                <a:lnTo>
                  <a:pt x="4556645" y="403847"/>
                </a:lnTo>
                <a:lnTo>
                  <a:pt x="4546168" y="424434"/>
                </a:lnTo>
                <a:lnTo>
                  <a:pt x="4539818" y="438848"/>
                </a:lnTo>
                <a:lnTo>
                  <a:pt x="4537697" y="444284"/>
                </a:lnTo>
                <a:lnTo>
                  <a:pt x="4534967" y="444284"/>
                </a:lnTo>
                <a:lnTo>
                  <a:pt x="4536643" y="421246"/>
                </a:lnTo>
                <a:lnTo>
                  <a:pt x="4537799" y="398195"/>
                </a:lnTo>
                <a:lnTo>
                  <a:pt x="4538319" y="372567"/>
                </a:lnTo>
                <a:lnTo>
                  <a:pt x="4538319" y="210337"/>
                </a:lnTo>
                <a:lnTo>
                  <a:pt x="4585335" y="210337"/>
                </a:lnTo>
                <a:lnTo>
                  <a:pt x="4585335" y="169545"/>
                </a:lnTo>
                <a:lnTo>
                  <a:pt x="4422521" y="169545"/>
                </a:lnTo>
                <a:lnTo>
                  <a:pt x="4422521" y="210337"/>
                </a:lnTo>
                <a:lnTo>
                  <a:pt x="4476127" y="210337"/>
                </a:lnTo>
                <a:lnTo>
                  <a:pt x="4476127" y="463727"/>
                </a:lnTo>
                <a:lnTo>
                  <a:pt x="4422521" y="463727"/>
                </a:lnTo>
                <a:lnTo>
                  <a:pt x="4422521" y="504532"/>
                </a:lnTo>
                <a:lnTo>
                  <a:pt x="4536338" y="504532"/>
                </a:lnTo>
                <a:lnTo>
                  <a:pt x="4678527" y="287426"/>
                </a:lnTo>
                <a:lnTo>
                  <a:pt x="4691507" y="266573"/>
                </a:lnTo>
                <a:lnTo>
                  <a:pt x="4701184" y="248805"/>
                </a:lnTo>
                <a:lnTo>
                  <a:pt x="4707229" y="236435"/>
                </a:lnTo>
                <a:lnTo>
                  <a:pt x="4709312" y="231787"/>
                </a:lnTo>
                <a:lnTo>
                  <a:pt x="4712030" y="231787"/>
                </a:lnTo>
                <a:lnTo>
                  <a:pt x="4710354" y="252323"/>
                </a:lnTo>
                <a:lnTo>
                  <a:pt x="4709211" y="275056"/>
                </a:lnTo>
                <a:lnTo>
                  <a:pt x="4708690" y="303517"/>
                </a:lnTo>
                <a:lnTo>
                  <a:pt x="4708690" y="463727"/>
                </a:lnTo>
                <a:lnTo>
                  <a:pt x="4661776" y="463727"/>
                </a:lnTo>
                <a:lnTo>
                  <a:pt x="4661776" y="504532"/>
                </a:lnTo>
                <a:lnTo>
                  <a:pt x="4824488" y="504532"/>
                </a:lnTo>
                <a:lnTo>
                  <a:pt x="4824488" y="463727"/>
                </a:lnTo>
                <a:lnTo>
                  <a:pt x="4770882" y="463727"/>
                </a:lnTo>
                <a:lnTo>
                  <a:pt x="4770882" y="210337"/>
                </a:lnTo>
                <a:lnTo>
                  <a:pt x="4824488" y="210337"/>
                </a:lnTo>
                <a:lnTo>
                  <a:pt x="4824488" y="169545"/>
                </a:lnTo>
                <a:close/>
              </a:path>
              <a:path w="7087234" h="514985">
                <a:moveTo>
                  <a:pt x="5353685" y="463067"/>
                </a:moveTo>
                <a:lnTo>
                  <a:pt x="5300078" y="463067"/>
                </a:lnTo>
                <a:lnTo>
                  <a:pt x="5288673" y="210337"/>
                </a:lnTo>
                <a:lnTo>
                  <a:pt x="5341544" y="210337"/>
                </a:lnTo>
                <a:lnTo>
                  <a:pt x="5341544" y="169545"/>
                </a:lnTo>
                <a:lnTo>
                  <a:pt x="5208244" y="169545"/>
                </a:lnTo>
                <a:lnTo>
                  <a:pt x="5105743" y="367868"/>
                </a:lnTo>
                <a:lnTo>
                  <a:pt x="5015903" y="169545"/>
                </a:lnTo>
                <a:lnTo>
                  <a:pt x="4879987" y="169545"/>
                </a:lnTo>
                <a:lnTo>
                  <a:pt x="4879987" y="210337"/>
                </a:lnTo>
                <a:lnTo>
                  <a:pt x="4932870" y="210337"/>
                </a:lnTo>
                <a:lnTo>
                  <a:pt x="4921453" y="463067"/>
                </a:lnTo>
                <a:lnTo>
                  <a:pt x="4867846" y="463067"/>
                </a:lnTo>
                <a:lnTo>
                  <a:pt x="4867846" y="504532"/>
                </a:lnTo>
                <a:lnTo>
                  <a:pt x="5013909" y="504532"/>
                </a:lnTo>
                <a:lnTo>
                  <a:pt x="5013909" y="463067"/>
                </a:lnTo>
                <a:lnTo>
                  <a:pt x="4966995" y="463067"/>
                </a:lnTo>
                <a:lnTo>
                  <a:pt x="4974336" y="287426"/>
                </a:lnTo>
                <a:lnTo>
                  <a:pt x="4975072" y="254050"/>
                </a:lnTo>
                <a:lnTo>
                  <a:pt x="4974768" y="231622"/>
                </a:lnTo>
                <a:lnTo>
                  <a:pt x="4974082" y="218986"/>
                </a:lnTo>
                <a:lnTo>
                  <a:pt x="4973701" y="215023"/>
                </a:lnTo>
                <a:lnTo>
                  <a:pt x="4976317" y="214363"/>
                </a:lnTo>
                <a:lnTo>
                  <a:pt x="4982045" y="230200"/>
                </a:lnTo>
                <a:lnTo>
                  <a:pt x="4989347" y="248018"/>
                </a:lnTo>
                <a:lnTo>
                  <a:pt x="4999774" y="270675"/>
                </a:lnTo>
                <a:lnTo>
                  <a:pt x="5088255" y="457695"/>
                </a:lnTo>
                <a:lnTo>
                  <a:pt x="5102390" y="457695"/>
                </a:lnTo>
                <a:lnTo>
                  <a:pt x="5201551" y="276034"/>
                </a:lnTo>
                <a:lnTo>
                  <a:pt x="5221935" y="232791"/>
                </a:lnTo>
                <a:lnTo>
                  <a:pt x="5227726" y="215696"/>
                </a:lnTo>
                <a:lnTo>
                  <a:pt x="5230444" y="215696"/>
                </a:lnTo>
                <a:lnTo>
                  <a:pt x="5229657" y="233794"/>
                </a:lnTo>
                <a:lnTo>
                  <a:pt x="5229568" y="256425"/>
                </a:lnTo>
                <a:lnTo>
                  <a:pt x="5230444" y="288099"/>
                </a:lnTo>
                <a:lnTo>
                  <a:pt x="5238407" y="463067"/>
                </a:lnTo>
                <a:lnTo>
                  <a:pt x="5190871" y="463067"/>
                </a:lnTo>
                <a:lnTo>
                  <a:pt x="5190871" y="504532"/>
                </a:lnTo>
                <a:lnTo>
                  <a:pt x="5353685" y="504532"/>
                </a:lnTo>
                <a:lnTo>
                  <a:pt x="5353685" y="463067"/>
                </a:lnTo>
                <a:close/>
              </a:path>
              <a:path w="7087234" h="514985">
                <a:moveTo>
                  <a:pt x="5695772" y="451662"/>
                </a:moveTo>
                <a:lnTo>
                  <a:pt x="5693346" y="453440"/>
                </a:lnTo>
                <a:lnTo>
                  <a:pt x="5686755" y="457390"/>
                </a:lnTo>
                <a:lnTo>
                  <a:pt x="5677446" y="461276"/>
                </a:lnTo>
                <a:lnTo>
                  <a:pt x="5666346" y="463067"/>
                </a:lnTo>
                <a:lnTo>
                  <a:pt x="5655564" y="463067"/>
                </a:lnTo>
                <a:lnTo>
                  <a:pt x="5653392" y="460387"/>
                </a:lnTo>
                <a:lnTo>
                  <a:pt x="5649595" y="455688"/>
                </a:lnTo>
                <a:lnTo>
                  <a:pt x="5649696" y="434073"/>
                </a:lnTo>
                <a:lnTo>
                  <a:pt x="5649925" y="408736"/>
                </a:lnTo>
                <a:lnTo>
                  <a:pt x="5650700" y="363220"/>
                </a:lnTo>
                <a:lnTo>
                  <a:pt x="5650966" y="349059"/>
                </a:lnTo>
                <a:lnTo>
                  <a:pt x="5651639" y="313626"/>
                </a:lnTo>
                <a:lnTo>
                  <a:pt x="5652211" y="280758"/>
                </a:lnTo>
                <a:lnTo>
                  <a:pt x="5645721" y="232625"/>
                </a:lnTo>
                <a:lnTo>
                  <a:pt x="5632945" y="211010"/>
                </a:lnTo>
                <a:lnTo>
                  <a:pt x="5623712" y="195389"/>
                </a:lnTo>
                <a:lnTo>
                  <a:pt x="5585485" y="171361"/>
                </a:lnTo>
                <a:lnTo>
                  <a:pt x="5530342" y="162839"/>
                </a:lnTo>
                <a:lnTo>
                  <a:pt x="5481066" y="165658"/>
                </a:lnTo>
                <a:lnTo>
                  <a:pt x="5443931" y="171869"/>
                </a:lnTo>
                <a:lnTo>
                  <a:pt x="5420487" y="178079"/>
                </a:lnTo>
                <a:lnTo>
                  <a:pt x="5412333" y="180898"/>
                </a:lnTo>
                <a:lnTo>
                  <a:pt x="5412333" y="227101"/>
                </a:lnTo>
                <a:lnTo>
                  <a:pt x="5420309" y="224586"/>
                </a:lnTo>
                <a:lnTo>
                  <a:pt x="5441975" y="219049"/>
                </a:lnTo>
                <a:lnTo>
                  <a:pt x="5473954" y="213525"/>
                </a:lnTo>
                <a:lnTo>
                  <a:pt x="5512854" y="211010"/>
                </a:lnTo>
                <a:lnTo>
                  <a:pt x="5546522" y="215620"/>
                </a:lnTo>
                <a:lnTo>
                  <a:pt x="5570867" y="229285"/>
                </a:lnTo>
                <a:lnTo>
                  <a:pt x="5585663" y="251752"/>
                </a:lnTo>
                <a:lnTo>
                  <a:pt x="5590654" y="282778"/>
                </a:lnTo>
                <a:lnTo>
                  <a:pt x="5590654" y="313626"/>
                </a:lnTo>
                <a:lnTo>
                  <a:pt x="5589282" y="313651"/>
                </a:lnTo>
                <a:lnTo>
                  <a:pt x="5589282" y="349059"/>
                </a:lnTo>
                <a:lnTo>
                  <a:pt x="5588825" y="371246"/>
                </a:lnTo>
                <a:lnTo>
                  <a:pt x="5588419" y="392811"/>
                </a:lnTo>
                <a:lnTo>
                  <a:pt x="5588139" y="414108"/>
                </a:lnTo>
                <a:lnTo>
                  <a:pt x="5588025" y="435571"/>
                </a:lnTo>
                <a:lnTo>
                  <a:pt x="5572391" y="444538"/>
                </a:lnTo>
                <a:lnTo>
                  <a:pt x="5552249" y="452501"/>
                </a:lnTo>
                <a:lnTo>
                  <a:pt x="5529872" y="458203"/>
                </a:lnTo>
                <a:lnTo>
                  <a:pt x="5507507" y="460387"/>
                </a:lnTo>
                <a:lnTo>
                  <a:pt x="5486197" y="457390"/>
                </a:lnTo>
                <a:lnTo>
                  <a:pt x="5469433" y="448564"/>
                </a:lnTo>
                <a:lnTo>
                  <a:pt x="5458460" y="434073"/>
                </a:lnTo>
                <a:lnTo>
                  <a:pt x="5454523" y="414108"/>
                </a:lnTo>
                <a:lnTo>
                  <a:pt x="5464835" y="382727"/>
                </a:lnTo>
                <a:lnTo>
                  <a:pt x="5493245" y="363220"/>
                </a:lnTo>
                <a:lnTo>
                  <a:pt x="5535981" y="352894"/>
                </a:lnTo>
                <a:lnTo>
                  <a:pt x="5589282" y="349059"/>
                </a:lnTo>
                <a:lnTo>
                  <a:pt x="5589282" y="313651"/>
                </a:lnTo>
                <a:lnTo>
                  <a:pt x="5542331" y="314299"/>
                </a:lnTo>
                <a:lnTo>
                  <a:pt x="5495976" y="319989"/>
                </a:lnTo>
                <a:lnTo>
                  <a:pt x="5454599" y="332117"/>
                </a:lnTo>
                <a:lnTo>
                  <a:pt x="5421287" y="352120"/>
                </a:lnTo>
                <a:lnTo>
                  <a:pt x="5390972" y="421487"/>
                </a:lnTo>
                <a:lnTo>
                  <a:pt x="5397639" y="457847"/>
                </a:lnTo>
                <a:lnTo>
                  <a:pt x="5416804" y="486206"/>
                </a:lnTo>
                <a:lnTo>
                  <a:pt x="5447157" y="504647"/>
                </a:lnTo>
                <a:lnTo>
                  <a:pt x="5487403" y="511225"/>
                </a:lnTo>
                <a:lnTo>
                  <a:pt x="5517324" y="508279"/>
                </a:lnTo>
                <a:lnTo>
                  <a:pt x="5545163" y="500189"/>
                </a:lnTo>
                <a:lnTo>
                  <a:pt x="5570118" y="488086"/>
                </a:lnTo>
                <a:lnTo>
                  <a:pt x="5591378" y="473087"/>
                </a:lnTo>
                <a:lnTo>
                  <a:pt x="5598795" y="489496"/>
                </a:lnTo>
                <a:lnTo>
                  <a:pt x="5610161" y="501446"/>
                </a:lnTo>
                <a:lnTo>
                  <a:pt x="5625668" y="508749"/>
                </a:lnTo>
                <a:lnTo>
                  <a:pt x="5645518" y="511225"/>
                </a:lnTo>
                <a:lnTo>
                  <a:pt x="5658675" y="509790"/>
                </a:lnTo>
                <a:lnTo>
                  <a:pt x="5671667" y="505790"/>
                </a:lnTo>
                <a:lnTo>
                  <a:pt x="5684151" y="499656"/>
                </a:lnTo>
                <a:lnTo>
                  <a:pt x="5695772" y="491820"/>
                </a:lnTo>
                <a:lnTo>
                  <a:pt x="5695772" y="473087"/>
                </a:lnTo>
                <a:lnTo>
                  <a:pt x="5695772" y="463067"/>
                </a:lnTo>
                <a:lnTo>
                  <a:pt x="5695772" y="451662"/>
                </a:lnTo>
                <a:close/>
              </a:path>
              <a:path w="7087234" h="514985">
                <a:moveTo>
                  <a:pt x="6129794" y="170129"/>
                </a:moveTo>
                <a:lnTo>
                  <a:pt x="5966968" y="170129"/>
                </a:lnTo>
                <a:lnTo>
                  <a:pt x="5966968" y="210769"/>
                </a:lnTo>
                <a:lnTo>
                  <a:pt x="6013882" y="210769"/>
                </a:lnTo>
                <a:lnTo>
                  <a:pt x="6013882" y="313639"/>
                </a:lnTo>
                <a:lnTo>
                  <a:pt x="5853671" y="313639"/>
                </a:lnTo>
                <a:lnTo>
                  <a:pt x="5853671" y="210769"/>
                </a:lnTo>
                <a:lnTo>
                  <a:pt x="5900585" y="210769"/>
                </a:lnTo>
                <a:lnTo>
                  <a:pt x="5900585" y="170129"/>
                </a:lnTo>
                <a:lnTo>
                  <a:pt x="5737758" y="170129"/>
                </a:lnTo>
                <a:lnTo>
                  <a:pt x="5737758" y="210769"/>
                </a:lnTo>
                <a:lnTo>
                  <a:pt x="5791378" y="210769"/>
                </a:lnTo>
                <a:lnTo>
                  <a:pt x="5791378" y="313639"/>
                </a:lnTo>
                <a:lnTo>
                  <a:pt x="5791378" y="356819"/>
                </a:lnTo>
                <a:lnTo>
                  <a:pt x="5791378" y="463499"/>
                </a:lnTo>
                <a:lnTo>
                  <a:pt x="5737758" y="463499"/>
                </a:lnTo>
                <a:lnTo>
                  <a:pt x="5737758" y="504139"/>
                </a:lnTo>
                <a:lnTo>
                  <a:pt x="5900585" y="504139"/>
                </a:lnTo>
                <a:lnTo>
                  <a:pt x="5900585" y="463499"/>
                </a:lnTo>
                <a:lnTo>
                  <a:pt x="5853671" y="463499"/>
                </a:lnTo>
                <a:lnTo>
                  <a:pt x="5853671" y="356819"/>
                </a:lnTo>
                <a:lnTo>
                  <a:pt x="6013882" y="356819"/>
                </a:lnTo>
                <a:lnTo>
                  <a:pt x="6013882" y="463499"/>
                </a:lnTo>
                <a:lnTo>
                  <a:pt x="5966968" y="463499"/>
                </a:lnTo>
                <a:lnTo>
                  <a:pt x="5966968" y="504139"/>
                </a:lnTo>
                <a:lnTo>
                  <a:pt x="6129794" y="504139"/>
                </a:lnTo>
                <a:lnTo>
                  <a:pt x="6129794" y="463499"/>
                </a:lnTo>
                <a:lnTo>
                  <a:pt x="6076188" y="463499"/>
                </a:lnTo>
                <a:lnTo>
                  <a:pt x="6076188" y="356819"/>
                </a:lnTo>
                <a:lnTo>
                  <a:pt x="6076188" y="313639"/>
                </a:lnTo>
                <a:lnTo>
                  <a:pt x="6076188" y="210769"/>
                </a:lnTo>
                <a:lnTo>
                  <a:pt x="6129794" y="210769"/>
                </a:lnTo>
                <a:lnTo>
                  <a:pt x="6129794" y="170129"/>
                </a:lnTo>
                <a:close/>
              </a:path>
              <a:path w="7087234" h="514985">
                <a:moveTo>
                  <a:pt x="6581826" y="169545"/>
                </a:moveTo>
                <a:lnTo>
                  <a:pt x="6468008" y="169545"/>
                </a:lnTo>
                <a:lnTo>
                  <a:pt x="6328524" y="379933"/>
                </a:lnTo>
                <a:lnTo>
                  <a:pt x="6313970" y="403847"/>
                </a:lnTo>
                <a:lnTo>
                  <a:pt x="6303492" y="424434"/>
                </a:lnTo>
                <a:lnTo>
                  <a:pt x="6297155" y="438848"/>
                </a:lnTo>
                <a:lnTo>
                  <a:pt x="6295021" y="444284"/>
                </a:lnTo>
                <a:lnTo>
                  <a:pt x="6292304" y="444284"/>
                </a:lnTo>
                <a:lnTo>
                  <a:pt x="6293980" y="421246"/>
                </a:lnTo>
                <a:lnTo>
                  <a:pt x="6295123" y="398195"/>
                </a:lnTo>
                <a:lnTo>
                  <a:pt x="6295656" y="372567"/>
                </a:lnTo>
                <a:lnTo>
                  <a:pt x="6295656" y="210337"/>
                </a:lnTo>
                <a:lnTo>
                  <a:pt x="6342558" y="210337"/>
                </a:lnTo>
                <a:lnTo>
                  <a:pt x="6342558" y="169545"/>
                </a:lnTo>
                <a:lnTo>
                  <a:pt x="6179845" y="169545"/>
                </a:lnTo>
                <a:lnTo>
                  <a:pt x="6179845" y="210337"/>
                </a:lnTo>
                <a:lnTo>
                  <a:pt x="6233452" y="210337"/>
                </a:lnTo>
                <a:lnTo>
                  <a:pt x="6233452" y="463727"/>
                </a:lnTo>
                <a:lnTo>
                  <a:pt x="6179845" y="463727"/>
                </a:lnTo>
                <a:lnTo>
                  <a:pt x="6179845" y="504532"/>
                </a:lnTo>
                <a:lnTo>
                  <a:pt x="6293663" y="504532"/>
                </a:lnTo>
                <a:lnTo>
                  <a:pt x="6435750" y="287426"/>
                </a:lnTo>
                <a:lnTo>
                  <a:pt x="6448793" y="266573"/>
                </a:lnTo>
                <a:lnTo>
                  <a:pt x="6458496" y="248805"/>
                </a:lnTo>
                <a:lnTo>
                  <a:pt x="6464554" y="236435"/>
                </a:lnTo>
                <a:lnTo>
                  <a:pt x="6466637" y="231787"/>
                </a:lnTo>
                <a:lnTo>
                  <a:pt x="6469253" y="231787"/>
                </a:lnTo>
                <a:lnTo>
                  <a:pt x="6467589" y="252323"/>
                </a:lnTo>
                <a:lnTo>
                  <a:pt x="6466433" y="275056"/>
                </a:lnTo>
                <a:lnTo>
                  <a:pt x="6465913" y="303517"/>
                </a:lnTo>
                <a:lnTo>
                  <a:pt x="6465913" y="463727"/>
                </a:lnTo>
                <a:lnTo>
                  <a:pt x="6418999" y="463727"/>
                </a:lnTo>
                <a:lnTo>
                  <a:pt x="6418999" y="504532"/>
                </a:lnTo>
                <a:lnTo>
                  <a:pt x="6581826" y="504532"/>
                </a:lnTo>
                <a:lnTo>
                  <a:pt x="6581826" y="463727"/>
                </a:lnTo>
                <a:lnTo>
                  <a:pt x="6528206" y="463727"/>
                </a:lnTo>
                <a:lnTo>
                  <a:pt x="6528206" y="210337"/>
                </a:lnTo>
                <a:lnTo>
                  <a:pt x="6581826" y="210337"/>
                </a:lnTo>
                <a:lnTo>
                  <a:pt x="6581826" y="169545"/>
                </a:lnTo>
                <a:close/>
              </a:path>
              <a:path w="7087234" h="514985">
                <a:moveTo>
                  <a:pt x="6928726" y="285699"/>
                </a:moveTo>
                <a:lnTo>
                  <a:pt x="6919366" y="241808"/>
                </a:lnTo>
                <a:lnTo>
                  <a:pt x="6900202" y="207454"/>
                </a:lnTo>
                <a:lnTo>
                  <a:pt x="6863702" y="179285"/>
                </a:lnTo>
                <a:lnTo>
                  <a:pt x="6863702" y="295529"/>
                </a:lnTo>
                <a:lnTo>
                  <a:pt x="6696164" y="298208"/>
                </a:lnTo>
                <a:lnTo>
                  <a:pt x="6704876" y="264668"/>
                </a:lnTo>
                <a:lnTo>
                  <a:pt x="6722186" y="236664"/>
                </a:lnTo>
                <a:lnTo>
                  <a:pt x="6749936" y="217462"/>
                </a:lnTo>
                <a:lnTo>
                  <a:pt x="6789979" y="210337"/>
                </a:lnTo>
                <a:lnTo>
                  <a:pt x="6826402" y="217233"/>
                </a:lnTo>
                <a:lnTo>
                  <a:pt x="6849491" y="235826"/>
                </a:lnTo>
                <a:lnTo>
                  <a:pt x="6861264" y="262978"/>
                </a:lnTo>
                <a:lnTo>
                  <a:pt x="6863702" y="295529"/>
                </a:lnTo>
                <a:lnTo>
                  <a:pt x="6863702" y="179285"/>
                </a:lnTo>
                <a:lnTo>
                  <a:pt x="6835978" y="167843"/>
                </a:lnTo>
                <a:lnTo>
                  <a:pt x="6792709" y="162839"/>
                </a:lnTo>
                <a:lnTo>
                  <a:pt x="6748602" y="168490"/>
                </a:lnTo>
                <a:lnTo>
                  <a:pt x="6709702" y="185013"/>
                </a:lnTo>
                <a:lnTo>
                  <a:pt x="6677266" y="211810"/>
                </a:lnTo>
                <a:lnTo>
                  <a:pt x="6652539" y="248272"/>
                </a:lnTo>
                <a:lnTo>
                  <a:pt x="6636779" y="293776"/>
                </a:lnTo>
                <a:lnTo>
                  <a:pt x="6631241" y="347726"/>
                </a:lnTo>
                <a:lnTo>
                  <a:pt x="6636067" y="394068"/>
                </a:lnTo>
                <a:lnTo>
                  <a:pt x="6650456" y="433920"/>
                </a:lnTo>
                <a:lnTo>
                  <a:pt x="6674256" y="466445"/>
                </a:lnTo>
                <a:lnTo>
                  <a:pt x="6707314" y="490740"/>
                </a:lnTo>
                <a:lnTo>
                  <a:pt x="6749504" y="505968"/>
                </a:lnTo>
                <a:lnTo>
                  <a:pt x="6800659" y="511225"/>
                </a:lnTo>
                <a:lnTo>
                  <a:pt x="6845274" y="507047"/>
                </a:lnTo>
                <a:lnTo>
                  <a:pt x="6881228" y="497852"/>
                </a:lnTo>
                <a:lnTo>
                  <a:pt x="6905218" y="488645"/>
                </a:lnTo>
                <a:lnTo>
                  <a:pt x="6913956" y="484466"/>
                </a:lnTo>
                <a:lnTo>
                  <a:pt x="6913956" y="458368"/>
                </a:lnTo>
                <a:lnTo>
                  <a:pt x="6913956" y="438924"/>
                </a:lnTo>
                <a:lnTo>
                  <a:pt x="6905803" y="441960"/>
                </a:lnTo>
                <a:lnTo>
                  <a:pt x="6884327" y="448652"/>
                </a:lnTo>
                <a:lnTo>
                  <a:pt x="6854063" y="455333"/>
                </a:lnTo>
                <a:lnTo>
                  <a:pt x="6819506" y="458368"/>
                </a:lnTo>
                <a:lnTo>
                  <a:pt x="6765201" y="450278"/>
                </a:lnTo>
                <a:lnTo>
                  <a:pt x="6727203" y="426847"/>
                </a:lnTo>
                <a:lnTo>
                  <a:pt x="6704177" y="389343"/>
                </a:lnTo>
                <a:lnTo>
                  <a:pt x="6694805" y="339001"/>
                </a:lnTo>
                <a:lnTo>
                  <a:pt x="6927367" y="339001"/>
                </a:lnTo>
                <a:lnTo>
                  <a:pt x="6928409" y="298208"/>
                </a:lnTo>
                <a:lnTo>
                  <a:pt x="6928726" y="285699"/>
                </a:lnTo>
                <a:close/>
              </a:path>
              <a:path w="7087234" h="514985">
                <a:moveTo>
                  <a:pt x="7076465" y="31496"/>
                </a:moveTo>
                <a:lnTo>
                  <a:pt x="7006831" y="34848"/>
                </a:lnTo>
                <a:lnTo>
                  <a:pt x="7014273" y="350481"/>
                </a:lnTo>
                <a:lnTo>
                  <a:pt x="7069772" y="350481"/>
                </a:lnTo>
                <a:lnTo>
                  <a:pt x="7076465" y="31496"/>
                </a:lnTo>
                <a:close/>
              </a:path>
              <a:path w="7087234" h="514985">
                <a:moveTo>
                  <a:pt x="7087146" y="471068"/>
                </a:moveTo>
                <a:lnTo>
                  <a:pt x="7084225" y="454342"/>
                </a:lnTo>
                <a:lnTo>
                  <a:pt x="7075792" y="441693"/>
                </a:lnTo>
                <a:lnTo>
                  <a:pt x="7062317" y="433692"/>
                </a:lnTo>
                <a:lnTo>
                  <a:pt x="7044322" y="430898"/>
                </a:lnTo>
                <a:lnTo>
                  <a:pt x="7025056" y="433705"/>
                </a:lnTo>
                <a:lnTo>
                  <a:pt x="7010032" y="441858"/>
                </a:lnTo>
                <a:lnTo>
                  <a:pt x="7000265" y="454901"/>
                </a:lnTo>
                <a:lnTo>
                  <a:pt x="6996785" y="472401"/>
                </a:lnTo>
                <a:lnTo>
                  <a:pt x="7000011" y="489724"/>
                </a:lnTo>
                <a:lnTo>
                  <a:pt x="7009016" y="503034"/>
                </a:lnTo>
                <a:lnTo>
                  <a:pt x="7022795" y="511568"/>
                </a:lnTo>
                <a:lnTo>
                  <a:pt x="7040346" y="514578"/>
                </a:lnTo>
                <a:lnTo>
                  <a:pt x="7059498" y="511644"/>
                </a:lnTo>
                <a:lnTo>
                  <a:pt x="7074268" y="503123"/>
                </a:lnTo>
                <a:lnTo>
                  <a:pt x="7083780" y="489445"/>
                </a:lnTo>
                <a:lnTo>
                  <a:pt x="7087146" y="47106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561824" y="1528751"/>
            <a:ext cx="980452" cy="182925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450" b="0" i="0">
                <a:solidFill>
                  <a:srgbClr val="1C2D3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50" b="0" i="0">
                <a:solidFill>
                  <a:srgbClr val="1C2D38"/>
                </a:solidFill>
                <a:latin typeface="Lucida Sans Unicode"/>
                <a:cs typeface="Lucida Sans Unicode"/>
              </a:defRPr>
            </a:lvl1pPr>
          </a:lstStyle>
          <a:p>
            <a:pPr marL="38100">
              <a:lnSpc>
                <a:spcPct val="100000"/>
              </a:lnSpc>
              <a:spcBef>
                <a:spcPts val="29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-6" y="0"/>
            <a:ext cx="20104735" cy="1361440"/>
          </a:xfrm>
          <a:custGeom>
            <a:avLst/>
            <a:gdLst/>
            <a:ahLst/>
            <a:cxnLst/>
            <a:rect l="l" t="t" r="r" b="b"/>
            <a:pathLst>
              <a:path w="20104735" h="1361440">
                <a:moveTo>
                  <a:pt x="20104110" y="0"/>
                </a:moveTo>
                <a:lnTo>
                  <a:pt x="0" y="0"/>
                </a:lnTo>
                <a:lnTo>
                  <a:pt x="0" y="1361215"/>
                </a:lnTo>
                <a:lnTo>
                  <a:pt x="20104110" y="1361215"/>
                </a:lnTo>
                <a:lnTo>
                  <a:pt x="20104110" y="0"/>
                </a:lnTo>
                <a:close/>
              </a:path>
            </a:pathLst>
          </a:custGeom>
          <a:solidFill>
            <a:srgbClr val="E5E8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-6" y="10601719"/>
            <a:ext cx="20104735" cy="707390"/>
          </a:xfrm>
          <a:custGeom>
            <a:avLst/>
            <a:gdLst/>
            <a:ahLst/>
            <a:cxnLst/>
            <a:rect l="l" t="t" r="r" b="b"/>
            <a:pathLst>
              <a:path w="20104735" h="707390">
                <a:moveTo>
                  <a:pt x="20104110" y="0"/>
                </a:moveTo>
                <a:lnTo>
                  <a:pt x="0" y="0"/>
                </a:lnTo>
                <a:lnTo>
                  <a:pt x="0" y="706841"/>
                </a:lnTo>
                <a:lnTo>
                  <a:pt x="20104110" y="706841"/>
                </a:lnTo>
                <a:lnTo>
                  <a:pt x="20104110" y="0"/>
                </a:lnTo>
                <a:close/>
              </a:path>
            </a:pathLst>
          </a:custGeom>
          <a:solidFill>
            <a:srgbClr val="E5E8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50033" y="10882949"/>
            <a:ext cx="267335" cy="321310"/>
          </a:xfrm>
          <a:custGeom>
            <a:avLst/>
            <a:gdLst/>
            <a:ahLst/>
            <a:cxnLst/>
            <a:rect l="l" t="t" r="r" b="b"/>
            <a:pathLst>
              <a:path w="267334" h="321309">
                <a:moveTo>
                  <a:pt x="266994" y="0"/>
                </a:moveTo>
                <a:lnTo>
                  <a:pt x="0" y="0"/>
                </a:lnTo>
                <a:lnTo>
                  <a:pt x="0" y="257060"/>
                </a:lnTo>
                <a:lnTo>
                  <a:pt x="3964" y="276377"/>
                </a:lnTo>
                <a:lnTo>
                  <a:pt x="13847" y="289181"/>
                </a:lnTo>
                <a:lnTo>
                  <a:pt x="26632" y="296274"/>
                </a:lnTo>
                <a:lnTo>
                  <a:pt x="39300" y="298460"/>
                </a:lnTo>
                <a:lnTo>
                  <a:pt x="59270" y="297207"/>
                </a:lnTo>
                <a:lnTo>
                  <a:pt x="77106" y="295063"/>
                </a:lnTo>
                <a:lnTo>
                  <a:pt x="93506" y="294449"/>
                </a:lnTo>
                <a:lnTo>
                  <a:pt x="131477" y="315129"/>
                </a:lnTo>
                <a:lnTo>
                  <a:pt x="133499" y="321266"/>
                </a:lnTo>
                <a:lnTo>
                  <a:pt x="135482" y="315202"/>
                </a:lnTo>
                <a:lnTo>
                  <a:pt x="139680" y="309119"/>
                </a:lnTo>
                <a:lnTo>
                  <a:pt x="146870" y="303238"/>
                </a:lnTo>
                <a:lnTo>
                  <a:pt x="157826" y="297785"/>
                </a:lnTo>
                <a:lnTo>
                  <a:pt x="173487" y="294449"/>
                </a:lnTo>
                <a:lnTo>
                  <a:pt x="189887" y="295063"/>
                </a:lnTo>
                <a:lnTo>
                  <a:pt x="207722" y="297207"/>
                </a:lnTo>
                <a:lnTo>
                  <a:pt x="227690" y="298460"/>
                </a:lnTo>
                <a:lnTo>
                  <a:pt x="240360" y="296274"/>
                </a:lnTo>
                <a:lnTo>
                  <a:pt x="253145" y="289181"/>
                </a:lnTo>
                <a:lnTo>
                  <a:pt x="263029" y="276377"/>
                </a:lnTo>
                <a:lnTo>
                  <a:pt x="266994" y="257060"/>
                </a:lnTo>
                <a:lnTo>
                  <a:pt x="266994" y="0"/>
                </a:lnTo>
                <a:close/>
              </a:path>
            </a:pathLst>
          </a:custGeom>
          <a:solidFill>
            <a:srgbClr val="967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51062" y="10884048"/>
            <a:ext cx="265430" cy="316865"/>
          </a:xfrm>
          <a:custGeom>
            <a:avLst/>
            <a:gdLst/>
            <a:ahLst/>
            <a:cxnLst/>
            <a:rect l="l" t="t" r="r" b="b"/>
            <a:pathLst>
              <a:path w="265430" h="316865">
                <a:moveTo>
                  <a:pt x="264935" y="0"/>
                </a:moveTo>
                <a:lnTo>
                  <a:pt x="0" y="0"/>
                </a:lnTo>
                <a:lnTo>
                  <a:pt x="0" y="255715"/>
                </a:lnTo>
                <a:lnTo>
                  <a:pt x="3883" y="274656"/>
                </a:lnTo>
                <a:lnTo>
                  <a:pt x="13565" y="287213"/>
                </a:lnTo>
                <a:lnTo>
                  <a:pt x="26093" y="294171"/>
                </a:lnTo>
                <a:lnTo>
                  <a:pt x="38511" y="296316"/>
                </a:lnTo>
                <a:lnTo>
                  <a:pt x="48759" y="295954"/>
                </a:lnTo>
                <a:lnTo>
                  <a:pt x="58390" y="295067"/>
                </a:lnTo>
                <a:lnTo>
                  <a:pt x="76144" y="292932"/>
                </a:lnTo>
                <a:lnTo>
                  <a:pt x="84544" y="292279"/>
                </a:lnTo>
                <a:lnTo>
                  <a:pt x="125532" y="305862"/>
                </a:lnTo>
                <a:lnTo>
                  <a:pt x="132470" y="316856"/>
                </a:lnTo>
                <a:lnTo>
                  <a:pt x="134948" y="311338"/>
                </a:lnTo>
                <a:lnTo>
                  <a:pt x="172263" y="292320"/>
                </a:lnTo>
                <a:lnTo>
                  <a:pt x="180390" y="292279"/>
                </a:lnTo>
                <a:lnTo>
                  <a:pt x="188791" y="292932"/>
                </a:lnTo>
                <a:lnTo>
                  <a:pt x="206545" y="295067"/>
                </a:lnTo>
                <a:lnTo>
                  <a:pt x="216177" y="295954"/>
                </a:lnTo>
                <a:lnTo>
                  <a:pt x="261051" y="274656"/>
                </a:lnTo>
                <a:lnTo>
                  <a:pt x="264935" y="255715"/>
                </a:lnTo>
                <a:lnTo>
                  <a:pt x="264935" y="0"/>
                </a:lnTo>
                <a:close/>
              </a:path>
            </a:pathLst>
          </a:custGeom>
          <a:solidFill>
            <a:srgbClr val="EC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92441" y="10941736"/>
            <a:ext cx="173174" cy="197932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92711" y="10706064"/>
            <a:ext cx="181542" cy="175295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258272" y="10799447"/>
            <a:ext cx="4730436" cy="33409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50" b="0" i="0">
                <a:solidFill>
                  <a:srgbClr val="1C2D38"/>
                </a:solidFill>
                <a:latin typeface="Lucida Sans Unicode"/>
                <a:cs typeface="Lucida Sans Unicode"/>
              </a:defRPr>
            </a:lvl1pPr>
          </a:lstStyle>
          <a:p>
            <a:pPr marL="38100">
              <a:lnSpc>
                <a:spcPct val="100000"/>
              </a:lnSpc>
              <a:spcBef>
                <a:spcPts val="29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-6" y="0"/>
            <a:ext cx="20104735" cy="1361440"/>
          </a:xfrm>
          <a:custGeom>
            <a:avLst/>
            <a:gdLst/>
            <a:ahLst/>
            <a:cxnLst/>
            <a:rect l="l" t="t" r="r" b="b"/>
            <a:pathLst>
              <a:path w="20104735" h="1361440">
                <a:moveTo>
                  <a:pt x="20104110" y="0"/>
                </a:moveTo>
                <a:lnTo>
                  <a:pt x="0" y="0"/>
                </a:lnTo>
                <a:lnTo>
                  <a:pt x="0" y="1361215"/>
                </a:lnTo>
                <a:lnTo>
                  <a:pt x="20104110" y="1361215"/>
                </a:lnTo>
                <a:lnTo>
                  <a:pt x="20104110" y="0"/>
                </a:lnTo>
                <a:close/>
              </a:path>
            </a:pathLst>
          </a:custGeom>
          <a:solidFill>
            <a:srgbClr val="E5E8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-6" y="10601719"/>
            <a:ext cx="20104735" cy="707390"/>
          </a:xfrm>
          <a:custGeom>
            <a:avLst/>
            <a:gdLst/>
            <a:ahLst/>
            <a:cxnLst/>
            <a:rect l="l" t="t" r="r" b="b"/>
            <a:pathLst>
              <a:path w="20104735" h="707390">
                <a:moveTo>
                  <a:pt x="20104110" y="0"/>
                </a:moveTo>
                <a:lnTo>
                  <a:pt x="0" y="0"/>
                </a:lnTo>
                <a:lnTo>
                  <a:pt x="0" y="706841"/>
                </a:lnTo>
                <a:lnTo>
                  <a:pt x="20104110" y="706841"/>
                </a:lnTo>
                <a:lnTo>
                  <a:pt x="20104110" y="0"/>
                </a:lnTo>
                <a:close/>
              </a:path>
            </a:pathLst>
          </a:custGeom>
          <a:solidFill>
            <a:srgbClr val="E5E8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850033" y="10882949"/>
            <a:ext cx="267335" cy="321310"/>
          </a:xfrm>
          <a:custGeom>
            <a:avLst/>
            <a:gdLst/>
            <a:ahLst/>
            <a:cxnLst/>
            <a:rect l="l" t="t" r="r" b="b"/>
            <a:pathLst>
              <a:path w="267334" h="321309">
                <a:moveTo>
                  <a:pt x="266994" y="0"/>
                </a:moveTo>
                <a:lnTo>
                  <a:pt x="0" y="0"/>
                </a:lnTo>
                <a:lnTo>
                  <a:pt x="0" y="257060"/>
                </a:lnTo>
                <a:lnTo>
                  <a:pt x="3964" y="276377"/>
                </a:lnTo>
                <a:lnTo>
                  <a:pt x="13847" y="289181"/>
                </a:lnTo>
                <a:lnTo>
                  <a:pt x="26632" y="296274"/>
                </a:lnTo>
                <a:lnTo>
                  <a:pt x="39300" y="298460"/>
                </a:lnTo>
                <a:lnTo>
                  <a:pt x="59270" y="297207"/>
                </a:lnTo>
                <a:lnTo>
                  <a:pt x="77106" y="295063"/>
                </a:lnTo>
                <a:lnTo>
                  <a:pt x="93506" y="294449"/>
                </a:lnTo>
                <a:lnTo>
                  <a:pt x="131477" y="315129"/>
                </a:lnTo>
                <a:lnTo>
                  <a:pt x="133499" y="321266"/>
                </a:lnTo>
                <a:lnTo>
                  <a:pt x="135482" y="315202"/>
                </a:lnTo>
                <a:lnTo>
                  <a:pt x="139680" y="309119"/>
                </a:lnTo>
                <a:lnTo>
                  <a:pt x="146870" y="303238"/>
                </a:lnTo>
                <a:lnTo>
                  <a:pt x="157826" y="297785"/>
                </a:lnTo>
                <a:lnTo>
                  <a:pt x="173487" y="294449"/>
                </a:lnTo>
                <a:lnTo>
                  <a:pt x="189887" y="295063"/>
                </a:lnTo>
                <a:lnTo>
                  <a:pt x="207722" y="297207"/>
                </a:lnTo>
                <a:lnTo>
                  <a:pt x="227690" y="298460"/>
                </a:lnTo>
                <a:lnTo>
                  <a:pt x="240360" y="296274"/>
                </a:lnTo>
                <a:lnTo>
                  <a:pt x="253145" y="289181"/>
                </a:lnTo>
                <a:lnTo>
                  <a:pt x="263029" y="276377"/>
                </a:lnTo>
                <a:lnTo>
                  <a:pt x="266994" y="257060"/>
                </a:lnTo>
                <a:lnTo>
                  <a:pt x="266994" y="0"/>
                </a:lnTo>
                <a:close/>
              </a:path>
            </a:pathLst>
          </a:custGeom>
          <a:solidFill>
            <a:srgbClr val="96703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51062" y="10884048"/>
            <a:ext cx="265430" cy="316865"/>
          </a:xfrm>
          <a:custGeom>
            <a:avLst/>
            <a:gdLst/>
            <a:ahLst/>
            <a:cxnLst/>
            <a:rect l="l" t="t" r="r" b="b"/>
            <a:pathLst>
              <a:path w="265430" h="316865">
                <a:moveTo>
                  <a:pt x="264935" y="0"/>
                </a:moveTo>
                <a:lnTo>
                  <a:pt x="0" y="0"/>
                </a:lnTo>
                <a:lnTo>
                  <a:pt x="0" y="255715"/>
                </a:lnTo>
                <a:lnTo>
                  <a:pt x="3883" y="274656"/>
                </a:lnTo>
                <a:lnTo>
                  <a:pt x="13565" y="287213"/>
                </a:lnTo>
                <a:lnTo>
                  <a:pt x="26093" y="294171"/>
                </a:lnTo>
                <a:lnTo>
                  <a:pt x="38511" y="296316"/>
                </a:lnTo>
                <a:lnTo>
                  <a:pt x="48759" y="295954"/>
                </a:lnTo>
                <a:lnTo>
                  <a:pt x="58390" y="295067"/>
                </a:lnTo>
                <a:lnTo>
                  <a:pt x="76144" y="292932"/>
                </a:lnTo>
                <a:lnTo>
                  <a:pt x="84544" y="292279"/>
                </a:lnTo>
                <a:lnTo>
                  <a:pt x="125532" y="305862"/>
                </a:lnTo>
                <a:lnTo>
                  <a:pt x="132470" y="316856"/>
                </a:lnTo>
                <a:lnTo>
                  <a:pt x="134948" y="311338"/>
                </a:lnTo>
                <a:lnTo>
                  <a:pt x="172263" y="292320"/>
                </a:lnTo>
                <a:lnTo>
                  <a:pt x="180390" y="292279"/>
                </a:lnTo>
                <a:lnTo>
                  <a:pt x="188791" y="292932"/>
                </a:lnTo>
                <a:lnTo>
                  <a:pt x="206545" y="295067"/>
                </a:lnTo>
                <a:lnTo>
                  <a:pt x="216177" y="295954"/>
                </a:lnTo>
                <a:lnTo>
                  <a:pt x="261051" y="274656"/>
                </a:lnTo>
                <a:lnTo>
                  <a:pt x="264935" y="255715"/>
                </a:lnTo>
                <a:lnTo>
                  <a:pt x="264935" y="0"/>
                </a:lnTo>
                <a:close/>
              </a:path>
            </a:pathLst>
          </a:custGeom>
          <a:solidFill>
            <a:srgbClr val="EC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92441" y="10941736"/>
            <a:ext cx="173174" cy="197932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92711" y="10706064"/>
            <a:ext cx="181542" cy="17529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15318" y="395423"/>
            <a:ext cx="17802225" cy="553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50" b="0" i="0">
                <a:solidFill>
                  <a:srgbClr val="1C2D38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15613" y="2017423"/>
            <a:ext cx="18505805" cy="6613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0517696"/>
            <a:ext cx="6433312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0517696"/>
            <a:ext cx="4623943" cy="5654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9720577" y="10806640"/>
            <a:ext cx="325755" cy="336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50" b="0" i="0">
                <a:solidFill>
                  <a:srgbClr val="1C2D38"/>
                </a:solidFill>
                <a:latin typeface="Lucida Sans Unicode"/>
                <a:cs typeface="Lucida Sans Unicode"/>
              </a:defRPr>
            </a:lvl1pPr>
          </a:lstStyle>
          <a:p>
            <a:pPr marL="38100">
              <a:lnSpc>
                <a:spcPct val="100000"/>
              </a:lnSpc>
              <a:spcBef>
                <a:spcPts val="295"/>
              </a:spcBef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hyperlink" Target="https://promote.budget.gov.ru/public/minfin/selection/view/51ab73a0-0061-46c3-b69e-106629995270?showBackButton=true&amp;competitionType=0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login.consultant.ru/link/?req=doc&amp;base=LAW&amp;n=480737&amp;dst=10018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hyperlink" Target="consultantplus://offline/ref=A024EEC70784342A33E25DDF205A6DECBCF7E6C59D4F833C1D00BCDF665741E5E40704B42719D17E9D38944D6D9F4760A43F7400586108E161z8F" TargetMode="External"/><Relationship Id="rId18" Type="http://schemas.openxmlformats.org/officeDocument/2006/relationships/hyperlink" Target="consultantplus://offline/ref=A024EEC70784342A33E25DDF205A6DECBCF7E6C59D4F833C1D00BCDF665741E5E40704B42410D57A9D38944D6D9F4760A43F7400586108E161z8F" TargetMode="External"/><Relationship Id="rId26" Type="http://schemas.openxmlformats.org/officeDocument/2006/relationships/hyperlink" Target="consultantplus://offline/ref=A024EEC70784342A33E25DDF205A6DECBCF7E6C59D4F833C1D00BCDF665741E5E40704B42519D67A9C38944D6D9F4760A43F7400586108E161z8F" TargetMode="External"/><Relationship Id="rId39" Type="http://schemas.openxmlformats.org/officeDocument/2006/relationships/hyperlink" Target="consultantplus://offline/ref=A024EEC70784342A33E25DDF205A6DECBCF7E6C59D4F833C1D00BCDF665741E5E40704B42411D17A9338944D6D9F4760A43F7400586108E161z8F" TargetMode="External"/><Relationship Id="rId21" Type="http://schemas.openxmlformats.org/officeDocument/2006/relationships/hyperlink" Target="consultantplus://offline/ref=A024EEC70784342A33E25DDF205A6DECBCF7E6C59D4F833C1D00BCDF665741E5E40704B42411D47A9338944D6D9F4760A43F7400586108E161z8F" TargetMode="External"/><Relationship Id="rId34" Type="http://schemas.openxmlformats.org/officeDocument/2006/relationships/hyperlink" Target="consultantplus://offline/ref=A024EEC70784342A33E25DDF205A6DECBCF7E6C59D4F833C1D00BCDF665741E5E40704B42411D1789338944D6D9F4760A43F7400586108E161z8F" TargetMode="External"/><Relationship Id="rId42" Type="http://schemas.openxmlformats.org/officeDocument/2006/relationships/hyperlink" Target="consultantplus://offline/ref=A024EEC70784342A33E25DDF205A6DECBCF7E6C59D4F833C1D00BCDF665741E5E40704B42411DE799138944D6D9F4760A43F7400586108E161z8F" TargetMode="External"/><Relationship Id="rId47" Type="http://schemas.openxmlformats.org/officeDocument/2006/relationships/hyperlink" Target="consultantplus://offline/ref=A024EEC70784342A33E25DDF205A6DECBCF7E6C59D4F833C1D00BCDF665741E5E40704B42411DE719138944D6D9F4760A43F7400586108E161z8F" TargetMode="External"/><Relationship Id="rId50" Type="http://schemas.openxmlformats.org/officeDocument/2006/relationships/hyperlink" Target="consultantplus://offline/ref=A024EEC70784342A33E25DDF205A6DECBCF7E6C59D4F833C1D00BCDF665741E5E40704B42412D67F9738944D6D9F4760A43F7400586108E161z8F" TargetMode="External"/><Relationship Id="rId55" Type="http://schemas.openxmlformats.org/officeDocument/2006/relationships/hyperlink" Target="consultantplus://offline/ref=A024EEC70784342A33E25DDF205A6DECBCF7E6C59D4F833C1D00BCDF665741E5E40704B42412D4789738944D6D9F4760A43F7400586108E161z8F" TargetMode="External"/><Relationship Id="rId63" Type="http://schemas.openxmlformats.org/officeDocument/2006/relationships/hyperlink" Target="consultantplus://offline/ref=A024EEC70784342A33E25DDF205A6DECBCF7E6C59D4F833C1D00BCDF665741E5E40704B42412DF7D9738944D6D9F4760A43F7400586108E161z8F" TargetMode="External"/><Relationship Id="rId68" Type="http://schemas.openxmlformats.org/officeDocument/2006/relationships/hyperlink" Target="consultantplus://offline/ref=A024EEC70784342A33E25DDF205A6DECBCF7E6C59D4F833C1D00BCDF665741E5E40704B42413D37C9738944D6D9F4760A43F7400586108E161z8F" TargetMode="External"/><Relationship Id="rId76" Type="http://schemas.openxmlformats.org/officeDocument/2006/relationships/hyperlink" Target="consultantplus://offline/ref=A024EEC70784342A33E25DDF205A6DECBCF7E6C59D4F833C1D00BCDF665741E5E40704B42413D07E9D38944D6D9F4760A43F7400586108E161z8F" TargetMode="External"/><Relationship Id="rId7" Type="http://schemas.openxmlformats.org/officeDocument/2006/relationships/hyperlink" Target="consultantplus://offline/ref=A024EEC70784342A33E25DDF205A6DECBCF7E6C59D4F833C1D00BCDF665741E5E40704B42718D67F9738944D6D9F4760A43F7400586108E161z8F" TargetMode="External"/><Relationship Id="rId71" Type="http://schemas.openxmlformats.org/officeDocument/2006/relationships/hyperlink" Target="consultantplus://offline/ref=A024EEC70784342A33E25DDF205A6DECBCF7E6C59D4F833C1D00BCDF665741E5E40704B42413D37E9738944D6D9F4760A43F7400586108E161z8F" TargetMode="External"/><Relationship Id="rId2" Type="http://schemas.openxmlformats.org/officeDocument/2006/relationships/hyperlink" Target="consultantplus://offline/ref=A024EEC70784342A33E25DDF205A6DECBCF7E6C59D4F833C1D00BCDF665741E5E40704B42711D7789338944D6D9F4760A43F7400586108E161z8F" TargetMode="External"/><Relationship Id="rId16" Type="http://schemas.openxmlformats.org/officeDocument/2006/relationships/hyperlink" Target="consultantplus://offline/ref=A024EEC70784342A33E25DDF205A6DECBCF7E6C59D4F833C1D00BCDF665741E5E40704B42410D47F9138944D6D9F4760A43F7400586108E161z8F" TargetMode="External"/><Relationship Id="rId29" Type="http://schemas.openxmlformats.org/officeDocument/2006/relationships/hyperlink" Target="consultantplus://offline/ref=A024EEC70784342A33E25DDF205A6DECBCF7E6C59D4F833C1D00BCDF665741E5E40704B42411D57D9338944D6D9F4760A43F7400586108E161z8F" TargetMode="External"/><Relationship Id="rId11" Type="http://schemas.openxmlformats.org/officeDocument/2006/relationships/hyperlink" Target="consultantplus://offline/ref=A024EEC70784342A33E25DDF205A6DECBCF7E6C59D4F833C1D00BCDF665741E5E40704B42719D17F9D38944D6D9F4760A43F7400586108E161z8F" TargetMode="External"/><Relationship Id="rId24" Type="http://schemas.openxmlformats.org/officeDocument/2006/relationships/hyperlink" Target="consultantplus://offline/ref=A024EEC70784342A33E25DDF205A6DECBCF7E6C59D4F833C1D00BCDF665741E5E40704B42411D5789538944D6D9F4760A43F7400586108E161z8F" TargetMode="External"/><Relationship Id="rId32" Type="http://schemas.openxmlformats.org/officeDocument/2006/relationships/hyperlink" Target="consultantplus://offline/ref=A024EEC70784342A33E25DDF205A6DECBCF7E6C59D4F833C1D00BCDF665741E5E40704B42411D07A9538944D6D9F4760A43F7400586108E161z8F" TargetMode="External"/><Relationship Id="rId37" Type="http://schemas.openxmlformats.org/officeDocument/2006/relationships/hyperlink" Target="consultantplus://offline/ref=A024EEC70784342A33E25DDF205A6DECBCF7E6C59D4F833C1D00BCDF665741E5E40704B42411D17A9538944D6D9F4760A43F7400586108E161z8F" TargetMode="External"/><Relationship Id="rId40" Type="http://schemas.openxmlformats.org/officeDocument/2006/relationships/hyperlink" Target="consultantplus://offline/ref=A024EEC70784342A33E25DDF205A6DECBCF7E6C59D4F833C1D00BCDF665741E5E40704B42411D1719538944D6D9F4760A43F7400586108E161z8F" TargetMode="External"/><Relationship Id="rId45" Type="http://schemas.openxmlformats.org/officeDocument/2006/relationships/hyperlink" Target="consultantplus://offline/ref=A024EEC70784342A33E25DDF205A6DECBCF7E6C59D4F833C1D00BCDF665741E5E40704B42411DE7E9D38944D6D9F4760A43F7400586108E161z8F" TargetMode="External"/><Relationship Id="rId53" Type="http://schemas.openxmlformats.org/officeDocument/2006/relationships/hyperlink" Target="consultantplus://offline/ref=A024EEC70784342A33E25DDF205A6DECBCF7E6C59D4F833C1D00BCDF665741E5E40704B42412D77D9738944D6D9F4760A43F7400586108E161z8F" TargetMode="External"/><Relationship Id="rId58" Type="http://schemas.openxmlformats.org/officeDocument/2006/relationships/hyperlink" Target="consultantplus://offline/ref=A024EEC70784342A33E25DDF205A6DECBCF7E6C59D4F833C1D00BCDF665741E5E40704B42412D3799538944D6D9F4760A43F7400586108E161z8F" TargetMode="External"/><Relationship Id="rId66" Type="http://schemas.openxmlformats.org/officeDocument/2006/relationships/hyperlink" Target="consultantplus://offline/ref=A024EEC70784342A33E25DDF205A6DECBCF7E6C59D4F833C1D00BCDF665741E5E40704B42413D7799D38944D6D9F4760A43F7400586108E161z8F" TargetMode="External"/><Relationship Id="rId74" Type="http://schemas.openxmlformats.org/officeDocument/2006/relationships/hyperlink" Target="consultantplus://offline/ref=A024EEC70784342A33E25DDF205A6DECBCF7E6C59D4F833C1D00BCDF665741E5E40704B42413D07C9338944D6D9F4760A43F7400586108E161z8F" TargetMode="External"/><Relationship Id="rId5" Type="http://schemas.openxmlformats.org/officeDocument/2006/relationships/hyperlink" Target="consultantplus://offline/ref=A024EEC70784342A33E25DDF205A6DECBCF7E6C59D4F833C1D00BCDF665741E5E40704B42718D67B9538944D6D9F4760A43F7400586108E161z8F" TargetMode="External"/><Relationship Id="rId15" Type="http://schemas.openxmlformats.org/officeDocument/2006/relationships/hyperlink" Target="consultantplus://offline/ref=A024EEC70784342A33E25DDF205A6DECBCF7E6C59D4F833C1D00BCDF665741E5E40704B42410D4799338944D6D9F4760A43F7400586108E161z8F" TargetMode="External"/><Relationship Id="rId23" Type="http://schemas.openxmlformats.org/officeDocument/2006/relationships/hyperlink" Target="consultantplus://offline/ref=A024EEC70784342A33E25DDF205A6DECBCF7E6C59D4F833C1D00BCDF665741E5E40704B42411D5799338944D6D9F4760A43F7400586108E161z8F" TargetMode="External"/><Relationship Id="rId28" Type="http://schemas.openxmlformats.org/officeDocument/2006/relationships/hyperlink" Target="consultantplus://offline/ref=A024EEC70784342A33E25DDF205A6DECBCF7E6C59D4F833C1D00BCDF665741E5E40704B42411D57A9138944D6D9F4760A43F7400586108E161z8F" TargetMode="External"/><Relationship Id="rId36" Type="http://schemas.openxmlformats.org/officeDocument/2006/relationships/hyperlink" Target="consultantplus://offline/ref=A024EEC70784342A33E25DDF205A6DECBCF7E6C59D4F833C1D00BCDF665741E5E40704B42411D17B9D38944D6D9F4760A43F7400586108E161z8F" TargetMode="External"/><Relationship Id="rId49" Type="http://schemas.openxmlformats.org/officeDocument/2006/relationships/hyperlink" Target="consultantplus://offline/ref=A024EEC70784342A33E25DDF205A6DECBCF7E6C59D4F833C1D00BCDF665741E5E40704B42412D67C9338944D6D9F4760A43F7400586108E161z8F" TargetMode="External"/><Relationship Id="rId57" Type="http://schemas.openxmlformats.org/officeDocument/2006/relationships/hyperlink" Target="consultantplus://offline/ref=A024EEC70784342A33E25DDF205A6DECBCF7E6C59D4F833C1D00BCDF665741E5E40704B42412D57B9D38944D6D9F4760A43F7400586108E161z8F" TargetMode="External"/><Relationship Id="rId61" Type="http://schemas.openxmlformats.org/officeDocument/2006/relationships/hyperlink" Target="consultantplus://offline/ref=A024EEC70784342A33E25DDF205A6DECBCF7E6C59D4F833C1D00BCDF665741E5E40704B42412D37F9D38944D6D9F4760A43F7400586108E161z8F" TargetMode="External"/><Relationship Id="rId10" Type="http://schemas.openxmlformats.org/officeDocument/2006/relationships/hyperlink" Target="consultantplus://offline/ref=A024EEC70784342A33E25DDF205A6DECBCF7E6C59D4F833C1D00BCDF665741E5E40704B42718D1709538944D6D9F4760A43F7400586108E161z8F" TargetMode="External"/><Relationship Id="rId19" Type="http://schemas.openxmlformats.org/officeDocument/2006/relationships/hyperlink" Target="consultantplus://offline/ref=A024EEC70784342A33E25DDF205A6DECBCF7E6C59D4F833C1D00BCDF665741E5E40704B42410DF799538944D6D9F4760A43F7400586108E161z8F" TargetMode="External"/><Relationship Id="rId31" Type="http://schemas.openxmlformats.org/officeDocument/2006/relationships/hyperlink" Target="consultantplus://offline/ref=A024EEC70784342A33E25DDF205A6DECBCF7E6C59D4F833C1D00BCDF665741E5E40704B42411D07B9738944D6D9F4760A43F7400586108E161z8F" TargetMode="External"/><Relationship Id="rId44" Type="http://schemas.openxmlformats.org/officeDocument/2006/relationships/hyperlink" Target="consultantplus://offline/ref=A024EEC70784342A33E25DDF205A6DECBCF7E6C59D4F833C1D00BCDF665741E5E40704B42411DE7E9538944D6D9F4760A43F7400586108E161z8F" TargetMode="External"/><Relationship Id="rId52" Type="http://schemas.openxmlformats.org/officeDocument/2006/relationships/hyperlink" Target="consultantplus://offline/ref=A024EEC70784342A33E25DDF205A6DECBCF7E6C59D4F833C1D00BCDF665741E5E40704B42412D7789138944D6D9F4760A43F7400586108E161z8F" TargetMode="External"/><Relationship Id="rId60" Type="http://schemas.openxmlformats.org/officeDocument/2006/relationships/hyperlink" Target="consultantplus://offline/ref=A024EEC70784342A33E25DDF205A6DECBCF7E6C59D4F833C1D00BCDF665741E5E40704B42412D37F9538944D6D9F4760A43F7400586108E161z8F" TargetMode="External"/><Relationship Id="rId65" Type="http://schemas.openxmlformats.org/officeDocument/2006/relationships/hyperlink" Target="consultantplus://offline/ref=A024EEC70784342A33E25DDF205A6DECBCF7E6C59D4F833C1D00BCDF665741E5E40704B42413D7789D38944D6D9F4760A43F7400586108E161z8F" TargetMode="External"/><Relationship Id="rId73" Type="http://schemas.openxmlformats.org/officeDocument/2006/relationships/hyperlink" Target="consultantplus://offline/ref=A024EEC70784342A33E25DDF205A6DECBCF7E6C59D4F833C1D00BCDF665741E5E40704B42413D3709738944D6D9F4760A43F7400586108E161z8F" TargetMode="External"/><Relationship Id="rId78" Type="http://schemas.openxmlformats.org/officeDocument/2006/relationships/hyperlink" Target="consultantplus://offline/ref=A024EEC70784342A33E25DDF205A6DECBCF7E6C59D4F833C1D00BCDF665741E5E40704B42413D17A9738944D6D9F4760A43F7400586108E161z8F" TargetMode="External"/><Relationship Id="rId4" Type="http://schemas.openxmlformats.org/officeDocument/2006/relationships/hyperlink" Target="consultantplus://offline/ref=A024EEC70784342A33E25DDF205A6DECBCF7E6C59D4F833C1D00BCDF665741E5E40704B42718D6789538944D6D9F4760A43F7400586108E161z8F" TargetMode="External"/><Relationship Id="rId9" Type="http://schemas.openxmlformats.org/officeDocument/2006/relationships/hyperlink" Target="consultantplus://offline/ref=A024EEC70784342A33E25DDF205A6DECBCF7E6C59D4F833C1D00BCDF665741E5E40704B42718D17E9738944D6D9F4760A43F7400586108E161z8F" TargetMode="External"/><Relationship Id="rId14" Type="http://schemas.openxmlformats.org/officeDocument/2006/relationships/hyperlink" Target="consultantplus://offline/ref=A024EEC70784342A33E25DDF205A6DECBCF7E6C59D4F833C1D00BCDF665741E5E40704B42719D1719138944D6D9F4760A43F7400586108E161z8F" TargetMode="External"/><Relationship Id="rId22" Type="http://schemas.openxmlformats.org/officeDocument/2006/relationships/hyperlink" Target="consultantplus://offline/ref=A024EEC70784342A33E25DDF205A6DECBCF7E6C59D4F833C1D00BCDF665741E5E40704B42411D5799738944D6D9F4760A43F7400586108E161z8F" TargetMode="External"/><Relationship Id="rId27" Type="http://schemas.openxmlformats.org/officeDocument/2006/relationships/hyperlink" Target="consultantplus://offline/ref=A024EEC70784342A33E25DDF205A6DECBCF7E6C59D4F833C1D00BCDF665741E5E40704B42411D57A9538944D6D9F4760A43F7400586108E161z8F" TargetMode="External"/><Relationship Id="rId30" Type="http://schemas.openxmlformats.org/officeDocument/2006/relationships/hyperlink" Target="consultantplus://offline/ref=A024EEC70784342A33E25DDF205A6DECBCF7E6C59D4F833C1D00BCDF665741E5E40704B42411D57C9138944D6D9F4760A43F7400586108E161z8F" TargetMode="External"/><Relationship Id="rId35" Type="http://schemas.openxmlformats.org/officeDocument/2006/relationships/hyperlink" Target="consultantplus://offline/ref=A024EEC70784342A33E25DDF205A6DECBCF7E6C59D4F833C1D00BCDF665741E5E40704B42411D17B9738944D6D9F4760A43F7400586108E161z8F" TargetMode="External"/><Relationship Id="rId43" Type="http://schemas.openxmlformats.org/officeDocument/2006/relationships/hyperlink" Target="consultantplus://offline/ref=A024EEC70784342A33E25DDF205A6DECBCF7E6C59D4F833C1D00BCDF665741E5E40704B42411DE7F9138944D6D9F4760A43F7400586108E161z8F" TargetMode="External"/><Relationship Id="rId48" Type="http://schemas.openxmlformats.org/officeDocument/2006/relationships/hyperlink" Target="consultantplus://offline/ref=A024EEC70784342A33E25DDF205A6DECBCF7E6C59D4F833C1D00BCDF665741E5E40704B42412D67D9538944D6D9F4760A43F7400586108E161z8F" TargetMode="External"/><Relationship Id="rId56" Type="http://schemas.openxmlformats.org/officeDocument/2006/relationships/hyperlink" Target="consultantplus://offline/ref=A024EEC70784342A33E25DDF205A6DECBCF7E6C59D4F833C1D00BCDF665741E5E40704B42412D47A9338944D6D9F4760A43F7400586108E161z8F" TargetMode="External"/><Relationship Id="rId64" Type="http://schemas.openxmlformats.org/officeDocument/2006/relationships/hyperlink" Target="consultantplus://offline/ref=A024EEC70784342A33E25DDF205A6DECBCF7E6C59D4F833C1D00BCDF665741E5E40704B42412DF7F9338944D6D9F4760A43F7400586108E161z8F" TargetMode="External"/><Relationship Id="rId69" Type="http://schemas.openxmlformats.org/officeDocument/2006/relationships/hyperlink" Target="consultantplus://offline/ref=A024EEC70784342A33E25DDF205A6DECBCF7E6C59D4F833C1D00BCDF665741E5E40704B42413D37F9138944D6D9F4760A43F7400586108E161z8F" TargetMode="External"/><Relationship Id="rId77" Type="http://schemas.openxmlformats.org/officeDocument/2006/relationships/hyperlink" Target="consultantplus://offline/ref=A024EEC70784342A33E25DDF205A6DECBCF7E6C59D4F833C1D00BCDF665741E5E40704B42413D17A9538944D6D9F4760A43F7400586108E161z8F" TargetMode="External"/><Relationship Id="rId8" Type="http://schemas.openxmlformats.org/officeDocument/2006/relationships/hyperlink" Target="consultantplus://offline/ref=A024EEC70784342A33E25DDF205A6DECBCF7E6C59D4F833C1D00BCDF665741E5E40704B42718D67E9738944D6D9F4760A43F7400586108E161z8F" TargetMode="External"/><Relationship Id="rId51" Type="http://schemas.openxmlformats.org/officeDocument/2006/relationships/hyperlink" Target="consultantplus://offline/ref=A024EEC70784342A33E25DDF205A6DECBCF7E6C59D4F833C1D00BCDF665741E5E40704B42412D6709338944D6D9F4760A43F7400586108E161z8F" TargetMode="External"/><Relationship Id="rId72" Type="http://schemas.openxmlformats.org/officeDocument/2006/relationships/hyperlink" Target="consultantplus://offline/ref=A024EEC70784342A33E25DDF205A6DECBCF7E6C59D4F833C1D00BCDF665741E5E40704B42413D3719538944D6D9F4760A43F7400586108E161z8F" TargetMode="External"/><Relationship Id="rId3" Type="http://schemas.openxmlformats.org/officeDocument/2006/relationships/hyperlink" Target="consultantplus://offline/ref=A024EEC70784342A33E25DDF205A6DECBCF7E6C59D4F833C1D00BCDF665741E5E40704B42715D5709538944D6D9F4760A43F7400586108E161z8F" TargetMode="External"/><Relationship Id="rId12" Type="http://schemas.openxmlformats.org/officeDocument/2006/relationships/hyperlink" Target="consultantplus://offline/ref=A024EEC70784342A33E25DDF205A6DECBCF7E6C59D4F833C1D00BCDF665741E5E40704B42719D17E9538944D6D9F4760A43F7400586108E161z8F" TargetMode="External"/><Relationship Id="rId17" Type="http://schemas.openxmlformats.org/officeDocument/2006/relationships/hyperlink" Target="consultantplus://offline/ref=A024EEC70784342A33E25DDF205A6DECBCF7E6C59D4F833C1D00BCDF665741E5E40704B42410D5789138944D6D9F4760A43F7400586108E161z8F" TargetMode="External"/><Relationship Id="rId25" Type="http://schemas.openxmlformats.org/officeDocument/2006/relationships/hyperlink" Target="consultantplus://offline/ref=A024EEC70784342A33E25DDF205A6DECBCF7E6C59D4F833C1D00BCDF665741E5E40704B42411D5789D38944D6D9F4760A43F7400586108E161z8F" TargetMode="External"/><Relationship Id="rId33" Type="http://schemas.openxmlformats.org/officeDocument/2006/relationships/hyperlink" Target="consultantplus://offline/ref=A024EEC70784342A33E25DDF205A6DECBCF7E6C59D4F833C1D00BCDF665741E5E40704B42411D07D9538944D6D9F4760A43F7400586108E161z8F" TargetMode="External"/><Relationship Id="rId38" Type="http://schemas.openxmlformats.org/officeDocument/2006/relationships/hyperlink" Target="consultantplus://offline/ref=A024EEC70784342A33E25DDF205A6DECBCF7E6C59D4F833C1D00BCDF665741E5E40704B42411D17A9138944D6D9F4760A43F7400586108E161z8F" TargetMode="External"/><Relationship Id="rId46" Type="http://schemas.openxmlformats.org/officeDocument/2006/relationships/hyperlink" Target="consultantplus://offline/ref=A024EEC70784342A33E25DDF205A6DECBCF7E6C59D4F833C1D00BCDF665741E5E40704B42411DE719738944D6D9F4760A43F7400586108E161z8F" TargetMode="External"/><Relationship Id="rId59" Type="http://schemas.openxmlformats.org/officeDocument/2006/relationships/hyperlink" Target="consultantplus://offline/ref=A024EEC70784342A33E25DDF205A6DECBCF7E6C59D4F833C1D00BCDF665741E5E40704B42412D27B9338944D6D9F4760A43F7400586108E161z8F" TargetMode="External"/><Relationship Id="rId67" Type="http://schemas.openxmlformats.org/officeDocument/2006/relationships/hyperlink" Target="consultantplus://offline/ref=A024EEC70784342A33E25DDF205A6DECBCF7E6C59D4F833C1D00BCDF665741E5E40704B42413D77B9D38944D6D9F4760A43F7400586108E161z8F" TargetMode="External"/><Relationship Id="rId20" Type="http://schemas.openxmlformats.org/officeDocument/2006/relationships/hyperlink" Target="consultantplus://offline/ref=A024EEC70784342A33E25DDF205A6DECBCF7E6C59D4F833C1D00BCDF665741E5E40704B42410DF7C9D38944D6D9F4760A43F7400586108E161z8F" TargetMode="External"/><Relationship Id="rId41" Type="http://schemas.openxmlformats.org/officeDocument/2006/relationships/hyperlink" Target="consultantplus://offline/ref=A024EEC70784342A33E25DDF205A6DECBCF7E6C59D4F833C1D00BCDF665741E5E40704B42411D1719138944D6D9F4760A43F7400586108E161z8F" TargetMode="External"/><Relationship Id="rId54" Type="http://schemas.openxmlformats.org/officeDocument/2006/relationships/hyperlink" Target="consultantplus://offline/ref=A024EEC70784342A33E25DDF205A6DECBCF7E6C59D4F833C1D00BCDF665741E5E40704B42412D7719338944D6D9F4760A43F7400586108E161z8F" TargetMode="External"/><Relationship Id="rId62" Type="http://schemas.openxmlformats.org/officeDocument/2006/relationships/hyperlink" Target="consultantplus://offline/ref=A024EEC70784342A33E25DDF205A6DECBCF7E6C59D4F833C1D00BCDF665741E5E40704B42412DE7D9D38944D6D9F4760A43F7400586108E161z8F" TargetMode="External"/><Relationship Id="rId70" Type="http://schemas.openxmlformats.org/officeDocument/2006/relationships/hyperlink" Target="consultantplus://offline/ref=A024EEC70784342A33E25DDF205A6DECBCF7E6C59D4F833C1D00BCDF665741E5E40704B42413D37C9D38944D6D9F4760A43F7400586108E161z8F" TargetMode="External"/><Relationship Id="rId75" Type="http://schemas.openxmlformats.org/officeDocument/2006/relationships/hyperlink" Target="consultantplus://offline/ref=A024EEC70784342A33E25DDF205A6DECBCF7E6C59D4F833C1D00BCDF665741E5E40704B42413D07F9138944D6D9F4760A43F7400586108E161z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consultantplus://offline/ref=A024EEC70784342A33E25DDF205A6DECBCF7E6C59D4F833C1D00BCDF665741E5E40704B42718D67A9138944D6D9F4760A43F7400586108E161z8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13.pn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19170312" y="10777198"/>
            <a:ext cx="582930" cy="3270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950" spc="-135" dirty="0">
                <a:solidFill>
                  <a:srgbClr val="FFFFFF"/>
                </a:solidFill>
                <a:latin typeface="Lucida Sans Unicode"/>
                <a:cs typeface="Lucida Sans Unicode"/>
              </a:rPr>
              <a:t>2024</a:t>
            </a:r>
            <a:endParaRPr sz="1950" dirty="0">
              <a:latin typeface="Lucida Sans Unicode"/>
              <a:cs typeface="Lucida Sans Unicode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8383761" y="10822151"/>
            <a:ext cx="738505" cy="238125"/>
            <a:chOff x="18383761" y="10822151"/>
            <a:chExt cx="738505" cy="238125"/>
          </a:xfrm>
        </p:grpSpPr>
        <p:sp>
          <p:nvSpPr>
            <p:cNvPr id="7" name="object 7"/>
            <p:cNvSpPr/>
            <p:nvPr/>
          </p:nvSpPr>
          <p:spPr>
            <a:xfrm>
              <a:off x="18383759" y="10822151"/>
              <a:ext cx="137795" cy="175260"/>
            </a:xfrm>
            <a:custGeom>
              <a:avLst/>
              <a:gdLst/>
              <a:ahLst/>
              <a:cxnLst/>
              <a:rect l="l" t="t" r="r" b="b"/>
              <a:pathLst>
                <a:path w="137794" h="175259">
                  <a:moveTo>
                    <a:pt x="137680" y="163830"/>
                  </a:moveTo>
                  <a:lnTo>
                    <a:pt x="137045" y="163830"/>
                  </a:lnTo>
                  <a:lnTo>
                    <a:pt x="137045" y="17780"/>
                  </a:lnTo>
                  <a:lnTo>
                    <a:pt x="137045" y="15240"/>
                  </a:lnTo>
                  <a:lnTo>
                    <a:pt x="137045" y="7620"/>
                  </a:lnTo>
                  <a:lnTo>
                    <a:pt x="137045" y="1270"/>
                  </a:lnTo>
                  <a:lnTo>
                    <a:pt x="137045" y="0"/>
                  </a:lnTo>
                  <a:lnTo>
                    <a:pt x="0" y="0"/>
                  </a:lnTo>
                  <a:lnTo>
                    <a:pt x="0" y="1270"/>
                  </a:lnTo>
                  <a:lnTo>
                    <a:pt x="342" y="1270"/>
                  </a:lnTo>
                  <a:lnTo>
                    <a:pt x="342" y="7620"/>
                  </a:lnTo>
                  <a:lnTo>
                    <a:pt x="838" y="7620"/>
                  </a:lnTo>
                  <a:lnTo>
                    <a:pt x="838" y="15240"/>
                  </a:lnTo>
                  <a:lnTo>
                    <a:pt x="1130" y="15240"/>
                  </a:lnTo>
                  <a:lnTo>
                    <a:pt x="1130" y="17780"/>
                  </a:lnTo>
                  <a:lnTo>
                    <a:pt x="1244" y="25400"/>
                  </a:lnTo>
                  <a:lnTo>
                    <a:pt x="1333" y="163830"/>
                  </a:lnTo>
                  <a:lnTo>
                    <a:pt x="1333" y="175260"/>
                  </a:lnTo>
                  <a:lnTo>
                    <a:pt x="26593" y="175260"/>
                  </a:lnTo>
                  <a:lnTo>
                    <a:pt x="26593" y="163830"/>
                  </a:lnTo>
                  <a:lnTo>
                    <a:pt x="25946" y="163830"/>
                  </a:lnTo>
                  <a:lnTo>
                    <a:pt x="25946" y="25400"/>
                  </a:lnTo>
                  <a:lnTo>
                    <a:pt x="25946" y="17780"/>
                  </a:lnTo>
                  <a:lnTo>
                    <a:pt x="112433" y="17780"/>
                  </a:lnTo>
                  <a:lnTo>
                    <a:pt x="112433" y="163830"/>
                  </a:lnTo>
                  <a:lnTo>
                    <a:pt x="112433" y="175260"/>
                  </a:lnTo>
                  <a:lnTo>
                    <a:pt x="137680" y="175260"/>
                  </a:lnTo>
                  <a:lnTo>
                    <a:pt x="137680" y="16383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555355" y="10869293"/>
              <a:ext cx="111097" cy="130647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695457" y="10869277"/>
              <a:ext cx="115911" cy="190990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841420" y="10870552"/>
              <a:ext cx="146174" cy="126874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9022775" y="10870552"/>
              <a:ext cx="99159" cy="126874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450850" y="4408495"/>
            <a:ext cx="19302392" cy="159030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algn="ctr">
              <a:lnSpc>
                <a:spcPct val="106000"/>
              </a:lnSpc>
              <a:spcBef>
                <a:spcPts val="90"/>
              </a:spcBef>
            </a:pPr>
            <a:r>
              <a:rPr lang="ru-RU" sz="48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48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мерах </a:t>
            </a:r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господдержки </a:t>
            </a:r>
            <a:r>
              <a:rPr lang="ru-RU" sz="48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малых форм </a:t>
            </a:r>
            <a:r>
              <a:rPr lang="ru-RU" sz="48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хозяйствования</a:t>
            </a:r>
            <a:r>
              <a:rPr lang="ru-RU" sz="4800" b="1" spc="175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12700" marR="5080" algn="ctr">
              <a:lnSpc>
                <a:spcPct val="106000"/>
              </a:lnSpc>
              <a:spcBef>
                <a:spcPts val="90"/>
              </a:spcBef>
            </a:pPr>
            <a:r>
              <a:rPr lang="ru-RU" sz="4800" b="1" spc="175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грант «Агростартап»</a:t>
            </a:r>
            <a:endParaRPr sz="48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object 2"/>
          <p:cNvGrpSpPr/>
          <p:nvPr/>
        </p:nvGrpSpPr>
        <p:grpSpPr>
          <a:xfrm>
            <a:off x="2143973" y="1039041"/>
            <a:ext cx="1812077" cy="1131512"/>
            <a:chOff x="4932809" y="793587"/>
            <a:chExt cx="747395" cy="382905"/>
          </a:xfrm>
        </p:grpSpPr>
        <p:sp>
          <p:nvSpPr>
            <p:cNvPr id="15" name="object 3"/>
            <p:cNvSpPr/>
            <p:nvPr/>
          </p:nvSpPr>
          <p:spPr>
            <a:xfrm>
              <a:off x="4932809" y="793587"/>
              <a:ext cx="747395" cy="382905"/>
            </a:xfrm>
            <a:custGeom>
              <a:avLst/>
              <a:gdLst/>
              <a:ahLst/>
              <a:cxnLst/>
              <a:rect l="l" t="t" r="r" b="b"/>
              <a:pathLst>
                <a:path w="747395" h="382905">
                  <a:moveTo>
                    <a:pt x="564092" y="0"/>
                  </a:moveTo>
                  <a:lnTo>
                    <a:pt x="0" y="0"/>
                  </a:lnTo>
                  <a:lnTo>
                    <a:pt x="0" y="199853"/>
                  </a:lnTo>
                  <a:lnTo>
                    <a:pt x="6556" y="248285"/>
                  </a:lnTo>
                  <a:lnTo>
                    <a:pt x="25041" y="291896"/>
                  </a:lnTo>
                  <a:lnTo>
                    <a:pt x="53678" y="328907"/>
                  </a:lnTo>
                  <a:lnTo>
                    <a:pt x="90690" y="357544"/>
                  </a:lnTo>
                  <a:lnTo>
                    <a:pt x="134300" y="376029"/>
                  </a:lnTo>
                  <a:lnTo>
                    <a:pt x="182732" y="382586"/>
                  </a:lnTo>
                  <a:lnTo>
                    <a:pt x="746827" y="382586"/>
                  </a:lnTo>
                  <a:lnTo>
                    <a:pt x="746827" y="182739"/>
                  </a:lnTo>
                  <a:lnTo>
                    <a:pt x="740270" y="134304"/>
                  </a:lnTo>
                  <a:lnTo>
                    <a:pt x="721785" y="90692"/>
                  </a:lnTo>
                  <a:lnTo>
                    <a:pt x="693148" y="53679"/>
                  </a:lnTo>
                  <a:lnTo>
                    <a:pt x="656136" y="25041"/>
                  </a:lnTo>
                  <a:lnTo>
                    <a:pt x="612525" y="6556"/>
                  </a:lnTo>
                  <a:lnTo>
                    <a:pt x="564092" y="0"/>
                  </a:lnTo>
                  <a:close/>
                </a:path>
              </a:pathLst>
            </a:custGeom>
            <a:solidFill>
              <a:srgbClr val="B0CB1F"/>
            </a:solidFill>
          </p:spPr>
          <p:txBody>
            <a:bodyPr wrap="square" lIns="0" tIns="0" rIns="0" bIns="0" rtlCol="0"/>
            <a:lstStyle/>
            <a:p>
              <a:endParaRPr sz="3200"/>
            </a:p>
          </p:txBody>
        </p:sp>
        <p:sp>
          <p:nvSpPr>
            <p:cNvPr id="16" name="object 4"/>
            <p:cNvSpPr/>
            <p:nvPr/>
          </p:nvSpPr>
          <p:spPr>
            <a:xfrm>
              <a:off x="5063781" y="872092"/>
              <a:ext cx="497205" cy="225425"/>
            </a:xfrm>
            <a:custGeom>
              <a:avLst/>
              <a:gdLst/>
              <a:ahLst/>
              <a:cxnLst/>
              <a:rect l="l" t="t" r="r" b="b"/>
              <a:pathLst>
                <a:path w="497204" h="225425">
                  <a:moveTo>
                    <a:pt x="77064" y="2476"/>
                  </a:moveTo>
                  <a:lnTo>
                    <a:pt x="51379" y="2476"/>
                  </a:lnTo>
                  <a:lnTo>
                    <a:pt x="0" y="222839"/>
                  </a:lnTo>
                  <a:lnTo>
                    <a:pt x="27856" y="222839"/>
                  </a:lnTo>
                  <a:lnTo>
                    <a:pt x="38379" y="170845"/>
                  </a:lnTo>
                  <a:lnTo>
                    <a:pt x="116081" y="170845"/>
                  </a:lnTo>
                  <a:lnTo>
                    <a:pt x="110558" y="147012"/>
                  </a:lnTo>
                  <a:lnTo>
                    <a:pt x="43328" y="147012"/>
                  </a:lnTo>
                  <a:lnTo>
                    <a:pt x="64068" y="45496"/>
                  </a:lnTo>
                  <a:lnTo>
                    <a:pt x="87034" y="45496"/>
                  </a:lnTo>
                  <a:lnTo>
                    <a:pt x="77064" y="2476"/>
                  </a:lnTo>
                  <a:close/>
                </a:path>
                <a:path w="497204" h="225425">
                  <a:moveTo>
                    <a:pt x="116081" y="170845"/>
                  </a:moveTo>
                  <a:lnTo>
                    <a:pt x="89444" y="170845"/>
                  </a:lnTo>
                  <a:lnTo>
                    <a:pt x="99968" y="222839"/>
                  </a:lnTo>
                  <a:lnTo>
                    <a:pt x="128130" y="222839"/>
                  </a:lnTo>
                  <a:lnTo>
                    <a:pt x="116081" y="170845"/>
                  </a:lnTo>
                  <a:close/>
                </a:path>
                <a:path w="497204" h="225425">
                  <a:moveTo>
                    <a:pt x="87034" y="45496"/>
                  </a:moveTo>
                  <a:lnTo>
                    <a:pt x="64068" y="45496"/>
                  </a:lnTo>
                  <a:lnTo>
                    <a:pt x="84495" y="147012"/>
                  </a:lnTo>
                  <a:lnTo>
                    <a:pt x="110558" y="147012"/>
                  </a:lnTo>
                  <a:lnTo>
                    <a:pt x="87034" y="45496"/>
                  </a:lnTo>
                  <a:close/>
                </a:path>
                <a:path w="497204" h="225425">
                  <a:moveTo>
                    <a:pt x="232742" y="2476"/>
                  </a:moveTo>
                  <a:lnTo>
                    <a:pt x="149485" y="2476"/>
                  </a:lnTo>
                  <a:lnTo>
                    <a:pt x="149485" y="222839"/>
                  </a:lnTo>
                  <a:lnTo>
                    <a:pt x="176104" y="222839"/>
                  </a:lnTo>
                  <a:lnTo>
                    <a:pt x="176104" y="26308"/>
                  </a:lnTo>
                  <a:lnTo>
                    <a:pt x="232742" y="26308"/>
                  </a:lnTo>
                  <a:lnTo>
                    <a:pt x="232742" y="2476"/>
                  </a:lnTo>
                  <a:close/>
                </a:path>
                <a:path w="497204" h="225425">
                  <a:moveTo>
                    <a:pt x="309495" y="2476"/>
                  </a:moveTo>
                  <a:lnTo>
                    <a:pt x="259976" y="2476"/>
                  </a:lnTo>
                  <a:lnTo>
                    <a:pt x="259976" y="222839"/>
                  </a:lnTo>
                  <a:lnTo>
                    <a:pt x="286595" y="222839"/>
                  </a:lnTo>
                  <a:lnTo>
                    <a:pt x="286595" y="130917"/>
                  </a:lnTo>
                  <a:lnTo>
                    <a:pt x="309495" y="130917"/>
                  </a:lnTo>
                  <a:lnTo>
                    <a:pt x="348649" y="116218"/>
                  </a:lnTo>
                  <a:lnTo>
                    <a:pt x="354601" y="107085"/>
                  </a:lnTo>
                  <a:lnTo>
                    <a:pt x="286595" y="107085"/>
                  </a:lnTo>
                  <a:lnTo>
                    <a:pt x="286595" y="26308"/>
                  </a:lnTo>
                  <a:lnTo>
                    <a:pt x="354749" y="26308"/>
                  </a:lnTo>
                  <a:lnTo>
                    <a:pt x="354489" y="25593"/>
                  </a:lnTo>
                  <a:lnTo>
                    <a:pt x="348802" y="17024"/>
                  </a:lnTo>
                  <a:lnTo>
                    <a:pt x="341472" y="10659"/>
                  </a:lnTo>
                  <a:lnTo>
                    <a:pt x="332478" y="6113"/>
                  </a:lnTo>
                  <a:lnTo>
                    <a:pt x="321819" y="3385"/>
                  </a:lnTo>
                  <a:lnTo>
                    <a:pt x="309495" y="2476"/>
                  </a:lnTo>
                  <a:close/>
                </a:path>
                <a:path w="497204" h="225425">
                  <a:moveTo>
                    <a:pt x="354749" y="26308"/>
                  </a:moveTo>
                  <a:lnTo>
                    <a:pt x="317648" y="26308"/>
                  </a:lnTo>
                  <a:lnTo>
                    <a:pt x="324352" y="29404"/>
                  </a:lnTo>
                  <a:lnTo>
                    <a:pt x="328686" y="35593"/>
                  </a:lnTo>
                  <a:lnTo>
                    <a:pt x="331529" y="41029"/>
                  </a:lnTo>
                  <a:lnTo>
                    <a:pt x="333559" y="48051"/>
                  </a:lnTo>
                  <a:lnTo>
                    <a:pt x="334778" y="56658"/>
                  </a:lnTo>
                  <a:lnTo>
                    <a:pt x="335184" y="66851"/>
                  </a:lnTo>
                  <a:lnTo>
                    <a:pt x="334778" y="76910"/>
                  </a:lnTo>
                  <a:lnTo>
                    <a:pt x="317648" y="107085"/>
                  </a:lnTo>
                  <a:lnTo>
                    <a:pt x="354601" y="107085"/>
                  </a:lnTo>
                  <a:lnTo>
                    <a:pt x="358514" y="96524"/>
                  </a:lnTo>
                  <a:lnTo>
                    <a:pt x="360980" y="82935"/>
                  </a:lnTo>
                  <a:lnTo>
                    <a:pt x="361802" y="66851"/>
                  </a:lnTo>
                  <a:lnTo>
                    <a:pt x="360990" y="50508"/>
                  </a:lnTo>
                  <a:lnTo>
                    <a:pt x="358552" y="36755"/>
                  </a:lnTo>
                  <a:lnTo>
                    <a:pt x="354749" y="26308"/>
                  </a:lnTo>
                  <a:close/>
                </a:path>
                <a:path w="497204" h="225425">
                  <a:moveTo>
                    <a:pt x="443199" y="0"/>
                  </a:moveTo>
                  <a:lnTo>
                    <a:pt x="405442" y="16095"/>
                  </a:lnTo>
                  <a:lnTo>
                    <a:pt x="391002" y="57442"/>
                  </a:lnTo>
                  <a:lnTo>
                    <a:pt x="389346" y="112657"/>
                  </a:lnTo>
                  <a:lnTo>
                    <a:pt x="389530" y="134679"/>
                  </a:lnTo>
                  <a:lnTo>
                    <a:pt x="392287" y="179045"/>
                  </a:lnTo>
                  <a:lnTo>
                    <a:pt x="413257" y="216261"/>
                  </a:lnTo>
                  <a:lnTo>
                    <a:pt x="443199" y="225317"/>
                  </a:lnTo>
                  <a:lnTo>
                    <a:pt x="454264" y="224310"/>
                  </a:lnTo>
                  <a:lnTo>
                    <a:pt x="486432" y="201484"/>
                  </a:lnTo>
                  <a:lnTo>
                    <a:pt x="435152" y="201484"/>
                  </a:lnTo>
                  <a:lnTo>
                    <a:pt x="429065" y="198697"/>
                  </a:lnTo>
                  <a:lnTo>
                    <a:pt x="416913" y="159518"/>
                  </a:lnTo>
                  <a:lnTo>
                    <a:pt x="416070" y="131276"/>
                  </a:lnTo>
                  <a:lnTo>
                    <a:pt x="416138" y="90636"/>
                  </a:lnTo>
                  <a:lnTo>
                    <a:pt x="418801" y="45292"/>
                  </a:lnTo>
                  <a:lnTo>
                    <a:pt x="435152" y="23831"/>
                  </a:lnTo>
                  <a:lnTo>
                    <a:pt x="486431" y="23831"/>
                  </a:lnTo>
                  <a:lnTo>
                    <a:pt x="485610" y="22276"/>
                  </a:lnTo>
                  <a:lnTo>
                    <a:pt x="480959" y="16095"/>
                  </a:lnTo>
                  <a:lnTo>
                    <a:pt x="473144" y="9054"/>
                  </a:lnTo>
                  <a:lnTo>
                    <a:pt x="464246" y="4024"/>
                  </a:lnTo>
                  <a:lnTo>
                    <a:pt x="454264" y="1006"/>
                  </a:lnTo>
                  <a:lnTo>
                    <a:pt x="443199" y="0"/>
                  </a:lnTo>
                  <a:close/>
                </a:path>
                <a:path w="497204" h="225425">
                  <a:moveTo>
                    <a:pt x="486431" y="23831"/>
                  </a:moveTo>
                  <a:lnTo>
                    <a:pt x="451043" y="23831"/>
                  </a:lnTo>
                  <a:lnTo>
                    <a:pt x="457027" y="26617"/>
                  </a:lnTo>
                  <a:lnTo>
                    <a:pt x="461152" y="32186"/>
                  </a:lnTo>
                  <a:lnTo>
                    <a:pt x="469972" y="78419"/>
                  </a:lnTo>
                  <a:lnTo>
                    <a:pt x="470321" y="131276"/>
                  </a:lnTo>
                  <a:lnTo>
                    <a:pt x="469963" y="147089"/>
                  </a:lnTo>
                  <a:lnTo>
                    <a:pt x="464864" y="187970"/>
                  </a:lnTo>
                  <a:lnTo>
                    <a:pt x="451043" y="201484"/>
                  </a:lnTo>
                  <a:lnTo>
                    <a:pt x="486432" y="201484"/>
                  </a:lnTo>
                  <a:lnTo>
                    <a:pt x="496318" y="153085"/>
                  </a:lnTo>
                  <a:lnTo>
                    <a:pt x="497055" y="112657"/>
                  </a:lnTo>
                  <a:lnTo>
                    <a:pt x="496870" y="90636"/>
                  </a:lnTo>
                  <a:lnTo>
                    <a:pt x="494113" y="46271"/>
                  </a:lnTo>
                  <a:lnTo>
                    <a:pt x="489353" y="29366"/>
                  </a:lnTo>
                  <a:lnTo>
                    <a:pt x="486431" y="23831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 sz="3200"/>
            </a:p>
          </p:txBody>
        </p:sp>
      </p:grpSp>
      <p:sp>
        <p:nvSpPr>
          <p:cNvPr id="17" name="object 5"/>
          <p:cNvSpPr/>
          <p:nvPr/>
        </p:nvSpPr>
        <p:spPr>
          <a:xfrm>
            <a:off x="3956050" y="1003646"/>
            <a:ext cx="2150323" cy="1131512"/>
          </a:xfrm>
          <a:custGeom>
            <a:avLst/>
            <a:gdLst/>
            <a:ahLst/>
            <a:cxnLst/>
            <a:rect l="l" t="t" r="r" b="b"/>
            <a:pathLst>
              <a:path w="977900" h="382905">
                <a:moveTo>
                  <a:pt x="210019" y="236651"/>
                </a:moveTo>
                <a:lnTo>
                  <a:pt x="209194" y="220294"/>
                </a:lnTo>
                <a:lnTo>
                  <a:pt x="206692" y="206514"/>
                </a:lnTo>
                <a:lnTo>
                  <a:pt x="202831" y="196113"/>
                </a:lnTo>
                <a:lnTo>
                  <a:pt x="202539" y="195313"/>
                </a:lnTo>
                <a:lnTo>
                  <a:pt x="196710" y="186677"/>
                </a:lnTo>
                <a:lnTo>
                  <a:pt x="189242" y="180238"/>
                </a:lnTo>
                <a:lnTo>
                  <a:pt x="183400" y="177292"/>
                </a:lnTo>
                <a:lnTo>
                  <a:pt x="183400" y="236651"/>
                </a:lnTo>
                <a:lnTo>
                  <a:pt x="182981" y="246735"/>
                </a:lnTo>
                <a:lnTo>
                  <a:pt x="165658" y="277507"/>
                </a:lnTo>
                <a:lnTo>
                  <a:pt x="133578" y="277507"/>
                </a:lnTo>
                <a:lnTo>
                  <a:pt x="133578" y="196113"/>
                </a:lnTo>
                <a:lnTo>
                  <a:pt x="165658" y="196113"/>
                </a:lnTo>
                <a:lnTo>
                  <a:pt x="183400" y="236651"/>
                </a:lnTo>
                <a:lnTo>
                  <a:pt x="183400" y="177292"/>
                </a:lnTo>
                <a:lnTo>
                  <a:pt x="180149" y="175641"/>
                </a:lnTo>
                <a:lnTo>
                  <a:pt x="169430" y="172885"/>
                </a:lnTo>
                <a:lnTo>
                  <a:pt x="157099" y="171970"/>
                </a:lnTo>
                <a:lnTo>
                  <a:pt x="133578" y="171970"/>
                </a:lnTo>
                <a:lnTo>
                  <a:pt x="133578" y="104813"/>
                </a:lnTo>
                <a:lnTo>
                  <a:pt x="200113" y="104813"/>
                </a:lnTo>
                <a:lnTo>
                  <a:pt x="200113" y="80975"/>
                </a:lnTo>
                <a:lnTo>
                  <a:pt x="106959" y="80975"/>
                </a:lnTo>
                <a:lnTo>
                  <a:pt x="106959" y="301332"/>
                </a:lnTo>
                <a:lnTo>
                  <a:pt x="157099" y="301332"/>
                </a:lnTo>
                <a:lnTo>
                  <a:pt x="196710" y="286486"/>
                </a:lnTo>
                <a:lnTo>
                  <a:pt x="202641" y="277507"/>
                </a:lnTo>
                <a:lnTo>
                  <a:pt x="206692" y="266598"/>
                </a:lnTo>
                <a:lnTo>
                  <a:pt x="209194" y="252882"/>
                </a:lnTo>
                <a:lnTo>
                  <a:pt x="210019" y="236651"/>
                </a:lnTo>
                <a:close/>
              </a:path>
              <a:path w="977900" h="382905">
                <a:moveTo>
                  <a:pt x="348056" y="80975"/>
                </a:moveTo>
                <a:lnTo>
                  <a:pt x="323608" y="80975"/>
                </a:lnTo>
                <a:lnTo>
                  <a:pt x="269443" y="234175"/>
                </a:lnTo>
                <a:lnTo>
                  <a:pt x="269443" y="80975"/>
                </a:lnTo>
                <a:lnTo>
                  <a:pt x="242824" y="80975"/>
                </a:lnTo>
                <a:lnTo>
                  <a:pt x="242824" y="301332"/>
                </a:lnTo>
                <a:lnTo>
                  <a:pt x="267589" y="301332"/>
                </a:lnTo>
                <a:lnTo>
                  <a:pt x="291236" y="234175"/>
                </a:lnTo>
                <a:lnTo>
                  <a:pt x="321437" y="148450"/>
                </a:lnTo>
                <a:lnTo>
                  <a:pt x="321437" y="301332"/>
                </a:lnTo>
                <a:lnTo>
                  <a:pt x="348056" y="301332"/>
                </a:lnTo>
                <a:lnTo>
                  <a:pt x="348056" y="148450"/>
                </a:lnTo>
                <a:lnTo>
                  <a:pt x="348056" y="80975"/>
                </a:lnTo>
                <a:close/>
              </a:path>
              <a:path w="977900" h="382905">
                <a:moveTo>
                  <a:pt x="482638" y="240982"/>
                </a:moveTo>
                <a:lnTo>
                  <a:pt x="472478" y="201371"/>
                </a:lnTo>
                <a:lnTo>
                  <a:pt x="457619" y="189611"/>
                </a:lnTo>
                <a:lnTo>
                  <a:pt x="463181" y="186728"/>
                </a:lnTo>
                <a:lnTo>
                  <a:pt x="481164" y="151536"/>
                </a:lnTo>
                <a:lnTo>
                  <a:pt x="481711" y="140703"/>
                </a:lnTo>
                <a:lnTo>
                  <a:pt x="481660" y="135445"/>
                </a:lnTo>
                <a:lnTo>
                  <a:pt x="475894" y="102336"/>
                </a:lnTo>
                <a:lnTo>
                  <a:pt x="473405" y="98005"/>
                </a:lnTo>
                <a:lnTo>
                  <a:pt x="430695" y="78498"/>
                </a:lnTo>
                <a:lnTo>
                  <a:pt x="419836" y="79336"/>
                </a:lnTo>
                <a:lnTo>
                  <a:pt x="383641" y="110147"/>
                </a:lnTo>
                <a:lnTo>
                  <a:pt x="379628" y="135445"/>
                </a:lnTo>
                <a:lnTo>
                  <a:pt x="406234" y="135445"/>
                </a:lnTo>
                <a:lnTo>
                  <a:pt x="406717" y="127190"/>
                </a:lnTo>
                <a:lnTo>
                  <a:pt x="408178" y="120053"/>
                </a:lnTo>
                <a:lnTo>
                  <a:pt x="410591" y="114033"/>
                </a:lnTo>
                <a:lnTo>
                  <a:pt x="413981" y="109143"/>
                </a:lnTo>
                <a:lnTo>
                  <a:pt x="418109" y="104597"/>
                </a:lnTo>
                <a:lnTo>
                  <a:pt x="423672" y="102336"/>
                </a:lnTo>
                <a:lnTo>
                  <a:pt x="437908" y="102336"/>
                </a:lnTo>
                <a:lnTo>
                  <a:pt x="455142" y="140703"/>
                </a:lnTo>
                <a:lnTo>
                  <a:pt x="454621" y="151180"/>
                </a:lnTo>
                <a:lnTo>
                  <a:pt x="437603" y="178777"/>
                </a:lnTo>
                <a:lnTo>
                  <a:pt x="413359" y="178777"/>
                </a:lnTo>
                <a:lnTo>
                  <a:pt x="413359" y="201676"/>
                </a:lnTo>
                <a:lnTo>
                  <a:pt x="437603" y="201676"/>
                </a:lnTo>
                <a:lnTo>
                  <a:pt x="443064" y="203847"/>
                </a:lnTo>
                <a:lnTo>
                  <a:pt x="456069" y="240982"/>
                </a:lnTo>
                <a:lnTo>
                  <a:pt x="455561" y="251472"/>
                </a:lnTo>
                <a:lnTo>
                  <a:pt x="438124" y="279984"/>
                </a:lnTo>
                <a:lnTo>
                  <a:pt x="423468" y="279984"/>
                </a:lnTo>
                <a:lnTo>
                  <a:pt x="406234" y="246862"/>
                </a:lnTo>
                <a:lnTo>
                  <a:pt x="379628" y="246862"/>
                </a:lnTo>
                <a:lnTo>
                  <a:pt x="395097" y="291744"/>
                </a:lnTo>
                <a:lnTo>
                  <a:pt x="430695" y="303822"/>
                </a:lnTo>
                <a:lnTo>
                  <a:pt x="442455" y="302907"/>
                </a:lnTo>
                <a:lnTo>
                  <a:pt x="475830" y="279984"/>
                </a:lnTo>
                <a:lnTo>
                  <a:pt x="477532" y="277037"/>
                </a:lnTo>
                <a:lnTo>
                  <a:pt x="482574" y="246862"/>
                </a:lnTo>
                <a:lnTo>
                  <a:pt x="482638" y="240982"/>
                </a:lnTo>
                <a:close/>
              </a:path>
              <a:path w="977900" h="382905">
                <a:moveTo>
                  <a:pt x="620102" y="80975"/>
                </a:moveTo>
                <a:lnTo>
                  <a:pt x="593483" y="80975"/>
                </a:lnTo>
                <a:lnTo>
                  <a:pt x="593483" y="177228"/>
                </a:lnTo>
                <a:lnTo>
                  <a:pt x="544588" y="177228"/>
                </a:lnTo>
                <a:lnTo>
                  <a:pt x="544588" y="80975"/>
                </a:lnTo>
                <a:lnTo>
                  <a:pt x="517969" y="80975"/>
                </a:lnTo>
                <a:lnTo>
                  <a:pt x="517969" y="301332"/>
                </a:lnTo>
                <a:lnTo>
                  <a:pt x="544588" y="301332"/>
                </a:lnTo>
                <a:lnTo>
                  <a:pt x="544588" y="201371"/>
                </a:lnTo>
                <a:lnTo>
                  <a:pt x="593483" y="201371"/>
                </a:lnTo>
                <a:lnTo>
                  <a:pt x="593483" y="301332"/>
                </a:lnTo>
                <a:lnTo>
                  <a:pt x="620102" y="301332"/>
                </a:lnTo>
                <a:lnTo>
                  <a:pt x="620102" y="201371"/>
                </a:lnTo>
                <a:lnTo>
                  <a:pt x="620102" y="177228"/>
                </a:lnTo>
                <a:lnTo>
                  <a:pt x="620102" y="80975"/>
                </a:lnTo>
                <a:close/>
              </a:path>
              <a:path w="977900" h="382905">
                <a:moveTo>
                  <a:pt x="744829" y="80975"/>
                </a:moveTo>
                <a:lnTo>
                  <a:pt x="659714" y="80975"/>
                </a:lnTo>
                <a:lnTo>
                  <a:pt x="659714" y="301332"/>
                </a:lnTo>
                <a:lnTo>
                  <a:pt x="744829" y="301332"/>
                </a:lnTo>
                <a:lnTo>
                  <a:pt x="744829" y="277507"/>
                </a:lnTo>
                <a:lnTo>
                  <a:pt x="686333" y="277507"/>
                </a:lnTo>
                <a:lnTo>
                  <a:pt x="686333" y="202603"/>
                </a:lnTo>
                <a:lnTo>
                  <a:pt x="736790" y="202603"/>
                </a:lnTo>
                <a:lnTo>
                  <a:pt x="736790" y="178777"/>
                </a:lnTo>
                <a:lnTo>
                  <a:pt x="686333" y="178777"/>
                </a:lnTo>
                <a:lnTo>
                  <a:pt x="686333" y="104813"/>
                </a:lnTo>
                <a:lnTo>
                  <a:pt x="744829" y="104813"/>
                </a:lnTo>
                <a:lnTo>
                  <a:pt x="744829" y="80975"/>
                </a:lnTo>
                <a:close/>
              </a:path>
              <a:path w="977900" h="382905">
                <a:moveTo>
                  <a:pt x="876681" y="135140"/>
                </a:moveTo>
                <a:lnTo>
                  <a:pt x="860894" y="91503"/>
                </a:lnTo>
                <a:lnTo>
                  <a:pt x="825919" y="78498"/>
                </a:lnTo>
                <a:lnTo>
                  <a:pt x="814628" y="79502"/>
                </a:lnTo>
                <a:lnTo>
                  <a:pt x="779576" y="108216"/>
                </a:lnTo>
                <a:lnTo>
                  <a:pt x="772769" y="150609"/>
                </a:lnTo>
                <a:lnTo>
                  <a:pt x="772071" y="191160"/>
                </a:lnTo>
                <a:lnTo>
                  <a:pt x="772236" y="213283"/>
                </a:lnTo>
                <a:lnTo>
                  <a:pt x="774852" y="257390"/>
                </a:lnTo>
                <a:lnTo>
                  <a:pt x="795743" y="294767"/>
                </a:lnTo>
                <a:lnTo>
                  <a:pt x="825919" y="303822"/>
                </a:lnTo>
                <a:lnTo>
                  <a:pt x="835710" y="303060"/>
                </a:lnTo>
                <a:lnTo>
                  <a:pt x="868743" y="279984"/>
                </a:lnTo>
                <a:lnTo>
                  <a:pt x="876681" y="246862"/>
                </a:lnTo>
                <a:lnTo>
                  <a:pt x="850366" y="246862"/>
                </a:lnTo>
                <a:lnTo>
                  <a:pt x="849693" y="254723"/>
                </a:lnTo>
                <a:lnTo>
                  <a:pt x="848283" y="261569"/>
                </a:lnTo>
                <a:lnTo>
                  <a:pt x="846137" y="267411"/>
                </a:lnTo>
                <a:lnTo>
                  <a:pt x="843254" y="272249"/>
                </a:lnTo>
                <a:lnTo>
                  <a:pt x="839127" y="277406"/>
                </a:lnTo>
                <a:lnTo>
                  <a:pt x="833348" y="279984"/>
                </a:lnTo>
                <a:lnTo>
                  <a:pt x="817880" y="279984"/>
                </a:lnTo>
                <a:lnTo>
                  <a:pt x="799642" y="238226"/>
                </a:lnTo>
                <a:lnTo>
                  <a:pt x="798791" y="209905"/>
                </a:lnTo>
                <a:lnTo>
                  <a:pt x="798855" y="169024"/>
                </a:lnTo>
                <a:lnTo>
                  <a:pt x="801522" y="123786"/>
                </a:lnTo>
                <a:lnTo>
                  <a:pt x="817880" y="102336"/>
                </a:lnTo>
                <a:lnTo>
                  <a:pt x="833348" y="102336"/>
                </a:lnTo>
                <a:lnTo>
                  <a:pt x="850366" y="135140"/>
                </a:lnTo>
                <a:lnTo>
                  <a:pt x="876681" y="135140"/>
                </a:lnTo>
                <a:close/>
              </a:path>
              <a:path w="977900" h="382905">
                <a:moveTo>
                  <a:pt x="977620" y="0"/>
                </a:moveTo>
                <a:lnTo>
                  <a:pt x="182727" y="0"/>
                </a:lnTo>
                <a:lnTo>
                  <a:pt x="134302" y="6553"/>
                </a:lnTo>
                <a:lnTo>
                  <a:pt x="90690" y="25031"/>
                </a:lnTo>
                <a:lnTo>
                  <a:pt x="53682" y="53670"/>
                </a:lnTo>
                <a:lnTo>
                  <a:pt x="25044" y="90690"/>
                </a:lnTo>
                <a:lnTo>
                  <a:pt x="6553" y="134302"/>
                </a:lnTo>
                <a:lnTo>
                  <a:pt x="0" y="182727"/>
                </a:lnTo>
                <a:lnTo>
                  <a:pt x="0" y="382574"/>
                </a:lnTo>
                <a:lnTo>
                  <a:pt x="18961" y="382574"/>
                </a:lnTo>
                <a:lnTo>
                  <a:pt x="18961" y="182727"/>
                </a:lnTo>
                <a:lnTo>
                  <a:pt x="22301" y="149847"/>
                </a:lnTo>
                <a:lnTo>
                  <a:pt x="47040" y="91351"/>
                </a:lnTo>
                <a:lnTo>
                  <a:pt x="91351" y="47040"/>
                </a:lnTo>
                <a:lnTo>
                  <a:pt x="149847" y="22301"/>
                </a:lnTo>
                <a:lnTo>
                  <a:pt x="182727" y="18961"/>
                </a:lnTo>
                <a:lnTo>
                  <a:pt x="958672" y="18961"/>
                </a:lnTo>
                <a:lnTo>
                  <a:pt x="958672" y="199847"/>
                </a:lnTo>
                <a:lnTo>
                  <a:pt x="955319" y="232740"/>
                </a:lnTo>
                <a:lnTo>
                  <a:pt x="930592" y="291236"/>
                </a:lnTo>
                <a:lnTo>
                  <a:pt x="886269" y="335546"/>
                </a:lnTo>
                <a:lnTo>
                  <a:pt x="827773" y="360273"/>
                </a:lnTo>
                <a:lnTo>
                  <a:pt x="794893" y="363613"/>
                </a:lnTo>
                <a:lnTo>
                  <a:pt x="348234" y="363613"/>
                </a:lnTo>
                <a:lnTo>
                  <a:pt x="348234" y="382574"/>
                </a:lnTo>
                <a:lnTo>
                  <a:pt x="794893" y="382574"/>
                </a:lnTo>
                <a:lnTo>
                  <a:pt x="843330" y="376021"/>
                </a:lnTo>
                <a:lnTo>
                  <a:pt x="886929" y="357543"/>
                </a:lnTo>
                <a:lnTo>
                  <a:pt x="923950" y="328904"/>
                </a:lnTo>
                <a:lnTo>
                  <a:pt x="952588" y="291896"/>
                </a:lnTo>
                <a:lnTo>
                  <a:pt x="971067" y="248285"/>
                </a:lnTo>
                <a:lnTo>
                  <a:pt x="977620" y="199847"/>
                </a:lnTo>
                <a:lnTo>
                  <a:pt x="977620" y="0"/>
                </a:lnTo>
                <a:close/>
              </a:path>
            </a:pathLst>
          </a:custGeom>
          <a:solidFill>
            <a:srgbClr val="9D9D9D"/>
          </a:solidFill>
        </p:spPr>
        <p:txBody>
          <a:bodyPr wrap="square" lIns="0" tIns="0" rIns="0" bIns="0" rtlCol="0"/>
          <a:lstStyle/>
          <a:p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6"/>
          <p:cNvSpPr txBox="1"/>
          <p:nvPr/>
        </p:nvSpPr>
        <p:spPr>
          <a:xfrm>
            <a:off x="1441450" y="2215886"/>
            <a:ext cx="7239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ГКУ</a:t>
            </a:r>
            <a:r>
              <a:rPr sz="2400" b="1" spc="-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</a:t>
            </a:r>
            <a:r>
              <a:rPr sz="2400" b="1" spc="1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ПК</a:t>
            </a:r>
            <a:r>
              <a:rPr sz="2400" b="1" spc="-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</a:t>
            </a:r>
            <a:r>
              <a:rPr sz="2400" b="1" spc="1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«</a:t>
            </a:r>
            <a:r>
              <a:rPr sz="2400" b="1" spc="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Ц</a:t>
            </a:r>
            <a:r>
              <a:rPr sz="2400" b="1" spc="-1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ентр</a:t>
            </a:r>
            <a:r>
              <a:rPr sz="2400" b="1" spc="-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</a:t>
            </a:r>
            <a:r>
              <a:rPr sz="2400" b="1" spc="-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развития</a:t>
            </a:r>
            <a:r>
              <a:rPr sz="2400" b="1" spc="-55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 </a:t>
            </a:r>
            <a:r>
              <a:rPr sz="2400" b="1" spc="-1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Gadugi" panose="020B0502040204020203" pitchFamily="34" charset="0"/>
                <a:cs typeface="Arial" panose="020B0604020202020204" pitchFamily="34" charset="0"/>
              </a:rPr>
              <a:t>агробизнеса»</a:t>
            </a:r>
            <a:endParaRPr sz="24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Gadugi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9236075"/>
            <a:ext cx="20104100" cy="20732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object 12"/>
          <p:cNvSpPr txBox="1"/>
          <p:nvPr/>
        </p:nvSpPr>
        <p:spPr>
          <a:xfrm>
            <a:off x="735611" y="9439355"/>
            <a:ext cx="18765374" cy="107593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10"/>
              </a:spcBef>
            </a:pPr>
            <a:r>
              <a:rPr sz="3450" spc="12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Докладчик</a:t>
            </a:r>
            <a:r>
              <a:rPr sz="3450" spc="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3450" spc="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Перевойко Жанна Александровна, начальник консультационного отдела</a:t>
            </a:r>
            <a:br>
              <a:rPr lang="ru-RU" sz="3450" spc="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450" spc="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ГКУ ПК «Центр развития агробизнеса»  </a:t>
            </a:r>
            <a:r>
              <a:rPr sz="3450" spc="-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195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431193"/>
            <a:ext cx="17802225" cy="530915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Электронные копии документов и материалов прилагаемых к заявке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object 2"/>
          <p:cNvGrpSpPr/>
          <p:nvPr/>
        </p:nvGrpSpPr>
        <p:grpSpPr>
          <a:xfrm>
            <a:off x="443478" y="10722966"/>
            <a:ext cx="1228817" cy="537720"/>
            <a:chOff x="4932809" y="793587"/>
            <a:chExt cx="747395" cy="382905"/>
          </a:xfrm>
        </p:grpSpPr>
        <p:sp>
          <p:nvSpPr>
            <p:cNvPr id="5" name="object 3"/>
            <p:cNvSpPr/>
            <p:nvPr/>
          </p:nvSpPr>
          <p:spPr>
            <a:xfrm>
              <a:off x="4932809" y="793587"/>
              <a:ext cx="747395" cy="382905"/>
            </a:xfrm>
            <a:custGeom>
              <a:avLst/>
              <a:gdLst/>
              <a:ahLst/>
              <a:cxnLst/>
              <a:rect l="l" t="t" r="r" b="b"/>
              <a:pathLst>
                <a:path w="747395" h="382905">
                  <a:moveTo>
                    <a:pt x="564092" y="0"/>
                  </a:moveTo>
                  <a:lnTo>
                    <a:pt x="0" y="0"/>
                  </a:lnTo>
                  <a:lnTo>
                    <a:pt x="0" y="199853"/>
                  </a:lnTo>
                  <a:lnTo>
                    <a:pt x="6556" y="248285"/>
                  </a:lnTo>
                  <a:lnTo>
                    <a:pt x="25041" y="291896"/>
                  </a:lnTo>
                  <a:lnTo>
                    <a:pt x="53678" y="328907"/>
                  </a:lnTo>
                  <a:lnTo>
                    <a:pt x="90690" y="357544"/>
                  </a:lnTo>
                  <a:lnTo>
                    <a:pt x="134300" y="376029"/>
                  </a:lnTo>
                  <a:lnTo>
                    <a:pt x="182732" y="382586"/>
                  </a:lnTo>
                  <a:lnTo>
                    <a:pt x="746827" y="382586"/>
                  </a:lnTo>
                  <a:lnTo>
                    <a:pt x="746827" y="182739"/>
                  </a:lnTo>
                  <a:lnTo>
                    <a:pt x="740270" y="134304"/>
                  </a:lnTo>
                  <a:lnTo>
                    <a:pt x="721785" y="90692"/>
                  </a:lnTo>
                  <a:lnTo>
                    <a:pt x="693148" y="53679"/>
                  </a:lnTo>
                  <a:lnTo>
                    <a:pt x="656136" y="25041"/>
                  </a:lnTo>
                  <a:lnTo>
                    <a:pt x="612525" y="6556"/>
                  </a:lnTo>
                  <a:lnTo>
                    <a:pt x="564092" y="0"/>
                  </a:lnTo>
                  <a:close/>
                </a:path>
              </a:pathLst>
            </a:custGeom>
            <a:solidFill>
              <a:srgbClr val="B0CB1F"/>
            </a:solidFill>
          </p:spPr>
          <p:txBody>
            <a:bodyPr wrap="square" lIns="0" tIns="0" rIns="0" bIns="0" rtlCol="0"/>
            <a:lstStyle/>
            <a:p>
              <a:endParaRPr sz="3200"/>
            </a:p>
          </p:txBody>
        </p:sp>
        <p:sp>
          <p:nvSpPr>
            <p:cNvPr id="6" name="object 4"/>
            <p:cNvSpPr/>
            <p:nvPr/>
          </p:nvSpPr>
          <p:spPr>
            <a:xfrm>
              <a:off x="5063781" y="872092"/>
              <a:ext cx="497205" cy="225425"/>
            </a:xfrm>
            <a:custGeom>
              <a:avLst/>
              <a:gdLst/>
              <a:ahLst/>
              <a:cxnLst/>
              <a:rect l="l" t="t" r="r" b="b"/>
              <a:pathLst>
                <a:path w="497204" h="225425">
                  <a:moveTo>
                    <a:pt x="77064" y="2476"/>
                  </a:moveTo>
                  <a:lnTo>
                    <a:pt x="51379" y="2476"/>
                  </a:lnTo>
                  <a:lnTo>
                    <a:pt x="0" y="222839"/>
                  </a:lnTo>
                  <a:lnTo>
                    <a:pt x="27856" y="222839"/>
                  </a:lnTo>
                  <a:lnTo>
                    <a:pt x="38379" y="170845"/>
                  </a:lnTo>
                  <a:lnTo>
                    <a:pt x="116081" y="170845"/>
                  </a:lnTo>
                  <a:lnTo>
                    <a:pt x="110558" y="147012"/>
                  </a:lnTo>
                  <a:lnTo>
                    <a:pt x="43328" y="147012"/>
                  </a:lnTo>
                  <a:lnTo>
                    <a:pt x="64068" y="45496"/>
                  </a:lnTo>
                  <a:lnTo>
                    <a:pt x="87034" y="45496"/>
                  </a:lnTo>
                  <a:lnTo>
                    <a:pt x="77064" y="2476"/>
                  </a:lnTo>
                  <a:close/>
                </a:path>
                <a:path w="497204" h="225425">
                  <a:moveTo>
                    <a:pt x="116081" y="170845"/>
                  </a:moveTo>
                  <a:lnTo>
                    <a:pt x="89444" y="170845"/>
                  </a:lnTo>
                  <a:lnTo>
                    <a:pt x="99968" y="222839"/>
                  </a:lnTo>
                  <a:lnTo>
                    <a:pt x="128130" y="222839"/>
                  </a:lnTo>
                  <a:lnTo>
                    <a:pt x="116081" y="170845"/>
                  </a:lnTo>
                  <a:close/>
                </a:path>
                <a:path w="497204" h="225425">
                  <a:moveTo>
                    <a:pt x="87034" y="45496"/>
                  </a:moveTo>
                  <a:lnTo>
                    <a:pt x="64068" y="45496"/>
                  </a:lnTo>
                  <a:lnTo>
                    <a:pt x="84495" y="147012"/>
                  </a:lnTo>
                  <a:lnTo>
                    <a:pt x="110558" y="147012"/>
                  </a:lnTo>
                  <a:lnTo>
                    <a:pt x="87034" y="45496"/>
                  </a:lnTo>
                  <a:close/>
                </a:path>
                <a:path w="497204" h="225425">
                  <a:moveTo>
                    <a:pt x="232742" y="2476"/>
                  </a:moveTo>
                  <a:lnTo>
                    <a:pt x="149485" y="2476"/>
                  </a:lnTo>
                  <a:lnTo>
                    <a:pt x="149485" y="222839"/>
                  </a:lnTo>
                  <a:lnTo>
                    <a:pt x="176104" y="222839"/>
                  </a:lnTo>
                  <a:lnTo>
                    <a:pt x="176104" y="26308"/>
                  </a:lnTo>
                  <a:lnTo>
                    <a:pt x="232742" y="26308"/>
                  </a:lnTo>
                  <a:lnTo>
                    <a:pt x="232742" y="2476"/>
                  </a:lnTo>
                  <a:close/>
                </a:path>
                <a:path w="497204" h="225425">
                  <a:moveTo>
                    <a:pt x="309495" y="2476"/>
                  </a:moveTo>
                  <a:lnTo>
                    <a:pt x="259976" y="2476"/>
                  </a:lnTo>
                  <a:lnTo>
                    <a:pt x="259976" y="222839"/>
                  </a:lnTo>
                  <a:lnTo>
                    <a:pt x="286595" y="222839"/>
                  </a:lnTo>
                  <a:lnTo>
                    <a:pt x="286595" y="130917"/>
                  </a:lnTo>
                  <a:lnTo>
                    <a:pt x="309495" y="130917"/>
                  </a:lnTo>
                  <a:lnTo>
                    <a:pt x="348649" y="116218"/>
                  </a:lnTo>
                  <a:lnTo>
                    <a:pt x="354601" y="107085"/>
                  </a:lnTo>
                  <a:lnTo>
                    <a:pt x="286595" y="107085"/>
                  </a:lnTo>
                  <a:lnTo>
                    <a:pt x="286595" y="26308"/>
                  </a:lnTo>
                  <a:lnTo>
                    <a:pt x="354749" y="26308"/>
                  </a:lnTo>
                  <a:lnTo>
                    <a:pt x="354489" y="25593"/>
                  </a:lnTo>
                  <a:lnTo>
                    <a:pt x="348802" y="17024"/>
                  </a:lnTo>
                  <a:lnTo>
                    <a:pt x="341472" y="10659"/>
                  </a:lnTo>
                  <a:lnTo>
                    <a:pt x="332478" y="6113"/>
                  </a:lnTo>
                  <a:lnTo>
                    <a:pt x="321819" y="3385"/>
                  </a:lnTo>
                  <a:lnTo>
                    <a:pt x="309495" y="2476"/>
                  </a:lnTo>
                  <a:close/>
                </a:path>
                <a:path w="497204" h="225425">
                  <a:moveTo>
                    <a:pt x="354749" y="26308"/>
                  </a:moveTo>
                  <a:lnTo>
                    <a:pt x="317648" y="26308"/>
                  </a:lnTo>
                  <a:lnTo>
                    <a:pt x="324352" y="29404"/>
                  </a:lnTo>
                  <a:lnTo>
                    <a:pt x="328686" y="35593"/>
                  </a:lnTo>
                  <a:lnTo>
                    <a:pt x="331529" y="41029"/>
                  </a:lnTo>
                  <a:lnTo>
                    <a:pt x="333559" y="48051"/>
                  </a:lnTo>
                  <a:lnTo>
                    <a:pt x="334778" y="56658"/>
                  </a:lnTo>
                  <a:lnTo>
                    <a:pt x="335184" y="66851"/>
                  </a:lnTo>
                  <a:lnTo>
                    <a:pt x="334778" y="76910"/>
                  </a:lnTo>
                  <a:lnTo>
                    <a:pt x="317648" y="107085"/>
                  </a:lnTo>
                  <a:lnTo>
                    <a:pt x="354601" y="107085"/>
                  </a:lnTo>
                  <a:lnTo>
                    <a:pt x="358514" y="96524"/>
                  </a:lnTo>
                  <a:lnTo>
                    <a:pt x="360980" y="82935"/>
                  </a:lnTo>
                  <a:lnTo>
                    <a:pt x="361802" y="66851"/>
                  </a:lnTo>
                  <a:lnTo>
                    <a:pt x="360990" y="50508"/>
                  </a:lnTo>
                  <a:lnTo>
                    <a:pt x="358552" y="36755"/>
                  </a:lnTo>
                  <a:lnTo>
                    <a:pt x="354749" y="26308"/>
                  </a:lnTo>
                  <a:close/>
                </a:path>
                <a:path w="497204" h="225425">
                  <a:moveTo>
                    <a:pt x="443199" y="0"/>
                  </a:moveTo>
                  <a:lnTo>
                    <a:pt x="405442" y="16095"/>
                  </a:lnTo>
                  <a:lnTo>
                    <a:pt x="391002" y="57442"/>
                  </a:lnTo>
                  <a:lnTo>
                    <a:pt x="389346" y="112657"/>
                  </a:lnTo>
                  <a:lnTo>
                    <a:pt x="389530" y="134679"/>
                  </a:lnTo>
                  <a:lnTo>
                    <a:pt x="392287" y="179045"/>
                  </a:lnTo>
                  <a:lnTo>
                    <a:pt x="413257" y="216261"/>
                  </a:lnTo>
                  <a:lnTo>
                    <a:pt x="443199" y="225317"/>
                  </a:lnTo>
                  <a:lnTo>
                    <a:pt x="454264" y="224310"/>
                  </a:lnTo>
                  <a:lnTo>
                    <a:pt x="486432" y="201484"/>
                  </a:lnTo>
                  <a:lnTo>
                    <a:pt x="435152" y="201484"/>
                  </a:lnTo>
                  <a:lnTo>
                    <a:pt x="429065" y="198697"/>
                  </a:lnTo>
                  <a:lnTo>
                    <a:pt x="416913" y="159518"/>
                  </a:lnTo>
                  <a:lnTo>
                    <a:pt x="416070" y="131276"/>
                  </a:lnTo>
                  <a:lnTo>
                    <a:pt x="416138" y="90636"/>
                  </a:lnTo>
                  <a:lnTo>
                    <a:pt x="418801" y="45292"/>
                  </a:lnTo>
                  <a:lnTo>
                    <a:pt x="435152" y="23831"/>
                  </a:lnTo>
                  <a:lnTo>
                    <a:pt x="486431" y="23831"/>
                  </a:lnTo>
                  <a:lnTo>
                    <a:pt x="485610" y="22276"/>
                  </a:lnTo>
                  <a:lnTo>
                    <a:pt x="480959" y="16095"/>
                  </a:lnTo>
                  <a:lnTo>
                    <a:pt x="473144" y="9054"/>
                  </a:lnTo>
                  <a:lnTo>
                    <a:pt x="464246" y="4024"/>
                  </a:lnTo>
                  <a:lnTo>
                    <a:pt x="454264" y="1006"/>
                  </a:lnTo>
                  <a:lnTo>
                    <a:pt x="443199" y="0"/>
                  </a:lnTo>
                  <a:close/>
                </a:path>
                <a:path w="497204" h="225425">
                  <a:moveTo>
                    <a:pt x="486431" y="23831"/>
                  </a:moveTo>
                  <a:lnTo>
                    <a:pt x="451043" y="23831"/>
                  </a:lnTo>
                  <a:lnTo>
                    <a:pt x="457027" y="26617"/>
                  </a:lnTo>
                  <a:lnTo>
                    <a:pt x="461152" y="32186"/>
                  </a:lnTo>
                  <a:lnTo>
                    <a:pt x="469972" y="78419"/>
                  </a:lnTo>
                  <a:lnTo>
                    <a:pt x="470321" y="131276"/>
                  </a:lnTo>
                  <a:lnTo>
                    <a:pt x="469963" y="147089"/>
                  </a:lnTo>
                  <a:lnTo>
                    <a:pt x="464864" y="187970"/>
                  </a:lnTo>
                  <a:lnTo>
                    <a:pt x="451043" y="201484"/>
                  </a:lnTo>
                  <a:lnTo>
                    <a:pt x="486432" y="201484"/>
                  </a:lnTo>
                  <a:lnTo>
                    <a:pt x="496318" y="153085"/>
                  </a:lnTo>
                  <a:lnTo>
                    <a:pt x="497055" y="112657"/>
                  </a:lnTo>
                  <a:lnTo>
                    <a:pt x="496870" y="90636"/>
                  </a:lnTo>
                  <a:lnTo>
                    <a:pt x="494113" y="46271"/>
                  </a:lnTo>
                  <a:lnTo>
                    <a:pt x="489353" y="29366"/>
                  </a:lnTo>
                  <a:lnTo>
                    <a:pt x="486431" y="23831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 sz="3200"/>
            </a:p>
          </p:txBody>
        </p:sp>
      </p:grpSp>
      <p:sp>
        <p:nvSpPr>
          <p:cNvPr id="7" name="object 5"/>
          <p:cNvSpPr/>
          <p:nvPr/>
        </p:nvSpPr>
        <p:spPr>
          <a:xfrm>
            <a:off x="1672295" y="10778306"/>
            <a:ext cx="1167318" cy="502710"/>
          </a:xfrm>
          <a:custGeom>
            <a:avLst/>
            <a:gdLst/>
            <a:ahLst/>
            <a:cxnLst/>
            <a:rect l="l" t="t" r="r" b="b"/>
            <a:pathLst>
              <a:path w="977900" h="382905">
                <a:moveTo>
                  <a:pt x="210019" y="236651"/>
                </a:moveTo>
                <a:lnTo>
                  <a:pt x="209194" y="220294"/>
                </a:lnTo>
                <a:lnTo>
                  <a:pt x="206692" y="206514"/>
                </a:lnTo>
                <a:lnTo>
                  <a:pt x="202831" y="196113"/>
                </a:lnTo>
                <a:lnTo>
                  <a:pt x="202539" y="195313"/>
                </a:lnTo>
                <a:lnTo>
                  <a:pt x="196710" y="186677"/>
                </a:lnTo>
                <a:lnTo>
                  <a:pt x="189242" y="180238"/>
                </a:lnTo>
                <a:lnTo>
                  <a:pt x="183400" y="177292"/>
                </a:lnTo>
                <a:lnTo>
                  <a:pt x="183400" y="236651"/>
                </a:lnTo>
                <a:lnTo>
                  <a:pt x="182981" y="246735"/>
                </a:lnTo>
                <a:lnTo>
                  <a:pt x="165658" y="277507"/>
                </a:lnTo>
                <a:lnTo>
                  <a:pt x="133578" y="277507"/>
                </a:lnTo>
                <a:lnTo>
                  <a:pt x="133578" y="196113"/>
                </a:lnTo>
                <a:lnTo>
                  <a:pt x="165658" y="196113"/>
                </a:lnTo>
                <a:lnTo>
                  <a:pt x="183400" y="236651"/>
                </a:lnTo>
                <a:lnTo>
                  <a:pt x="183400" y="177292"/>
                </a:lnTo>
                <a:lnTo>
                  <a:pt x="180149" y="175641"/>
                </a:lnTo>
                <a:lnTo>
                  <a:pt x="169430" y="172885"/>
                </a:lnTo>
                <a:lnTo>
                  <a:pt x="157099" y="171970"/>
                </a:lnTo>
                <a:lnTo>
                  <a:pt x="133578" y="171970"/>
                </a:lnTo>
                <a:lnTo>
                  <a:pt x="133578" y="104813"/>
                </a:lnTo>
                <a:lnTo>
                  <a:pt x="200113" y="104813"/>
                </a:lnTo>
                <a:lnTo>
                  <a:pt x="200113" y="80975"/>
                </a:lnTo>
                <a:lnTo>
                  <a:pt x="106959" y="80975"/>
                </a:lnTo>
                <a:lnTo>
                  <a:pt x="106959" y="301332"/>
                </a:lnTo>
                <a:lnTo>
                  <a:pt x="157099" y="301332"/>
                </a:lnTo>
                <a:lnTo>
                  <a:pt x="196710" y="286486"/>
                </a:lnTo>
                <a:lnTo>
                  <a:pt x="202641" y="277507"/>
                </a:lnTo>
                <a:lnTo>
                  <a:pt x="206692" y="266598"/>
                </a:lnTo>
                <a:lnTo>
                  <a:pt x="209194" y="252882"/>
                </a:lnTo>
                <a:lnTo>
                  <a:pt x="210019" y="236651"/>
                </a:lnTo>
                <a:close/>
              </a:path>
              <a:path w="977900" h="382905">
                <a:moveTo>
                  <a:pt x="348056" y="80975"/>
                </a:moveTo>
                <a:lnTo>
                  <a:pt x="323608" y="80975"/>
                </a:lnTo>
                <a:lnTo>
                  <a:pt x="269443" y="234175"/>
                </a:lnTo>
                <a:lnTo>
                  <a:pt x="269443" y="80975"/>
                </a:lnTo>
                <a:lnTo>
                  <a:pt x="242824" y="80975"/>
                </a:lnTo>
                <a:lnTo>
                  <a:pt x="242824" y="301332"/>
                </a:lnTo>
                <a:lnTo>
                  <a:pt x="267589" y="301332"/>
                </a:lnTo>
                <a:lnTo>
                  <a:pt x="291236" y="234175"/>
                </a:lnTo>
                <a:lnTo>
                  <a:pt x="321437" y="148450"/>
                </a:lnTo>
                <a:lnTo>
                  <a:pt x="321437" y="301332"/>
                </a:lnTo>
                <a:lnTo>
                  <a:pt x="348056" y="301332"/>
                </a:lnTo>
                <a:lnTo>
                  <a:pt x="348056" y="148450"/>
                </a:lnTo>
                <a:lnTo>
                  <a:pt x="348056" y="80975"/>
                </a:lnTo>
                <a:close/>
              </a:path>
              <a:path w="977900" h="382905">
                <a:moveTo>
                  <a:pt x="482638" y="240982"/>
                </a:moveTo>
                <a:lnTo>
                  <a:pt x="472478" y="201371"/>
                </a:lnTo>
                <a:lnTo>
                  <a:pt x="457619" y="189611"/>
                </a:lnTo>
                <a:lnTo>
                  <a:pt x="463181" y="186728"/>
                </a:lnTo>
                <a:lnTo>
                  <a:pt x="481164" y="151536"/>
                </a:lnTo>
                <a:lnTo>
                  <a:pt x="481711" y="140703"/>
                </a:lnTo>
                <a:lnTo>
                  <a:pt x="481660" y="135445"/>
                </a:lnTo>
                <a:lnTo>
                  <a:pt x="475894" y="102336"/>
                </a:lnTo>
                <a:lnTo>
                  <a:pt x="473405" y="98005"/>
                </a:lnTo>
                <a:lnTo>
                  <a:pt x="430695" y="78498"/>
                </a:lnTo>
                <a:lnTo>
                  <a:pt x="419836" y="79336"/>
                </a:lnTo>
                <a:lnTo>
                  <a:pt x="383641" y="110147"/>
                </a:lnTo>
                <a:lnTo>
                  <a:pt x="379628" y="135445"/>
                </a:lnTo>
                <a:lnTo>
                  <a:pt x="406234" y="135445"/>
                </a:lnTo>
                <a:lnTo>
                  <a:pt x="406717" y="127190"/>
                </a:lnTo>
                <a:lnTo>
                  <a:pt x="408178" y="120053"/>
                </a:lnTo>
                <a:lnTo>
                  <a:pt x="410591" y="114033"/>
                </a:lnTo>
                <a:lnTo>
                  <a:pt x="413981" y="109143"/>
                </a:lnTo>
                <a:lnTo>
                  <a:pt x="418109" y="104597"/>
                </a:lnTo>
                <a:lnTo>
                  <a:pt x="423672" y="102336"/>
                </a:lnTo>
                <a:lnTo>
                  <a:pt x="437908" y="102336"/>
                </a:lnTo>
                <a:lnTo>
                  <a:pt x="455142" y="140703"/>
                </a:lnTo>
                <a:lnTo>
                  <a:pt x="454621" y="151180"/>
                </a:lnTo>
                <a:lnTo>
                  <a:pt x="437603" y="178777"/>
                </a:lnTo>
                <a:lnTo>
                  <a:pt x="413359" y="178777"/>
                </a:lnTo>
                <a:lnTo>
                  <a:pt x="413359" y="201676"/>
                </a:lnTo>
                <a:lnTo>
                  <a:pt x="437603" y="201676"/>
                </a:lnTo>
                <a:lnTo>
                  <a:pt x="443064" y="203847"/>
                </a:lnTo>
                <a:lnTo>
                  <a:pt x="456069" y="240982"/>
                </a:lnTo>
                <a:lnTo>
                  <a:pt x="455561" y="251472"/>
                </a:lnTo>
                <a:lnTo>
                  <a:pt x="438124" y="279984"/>
                </a:lnTo>
                <a:lnTo>
                  <a:pt x="423468" y="279984"/>
                </a:lnTo>
                <a:lnTo>
                  <a:pt x="406234" y="246862"/>
                </a:lnTo>
                <a:lnTo>
                  <a:pt x="379628" y="246862"/>
                </a:lnTo>
                <a:lnTo>
                  <a:pt x="395097" y="291744"/>
                </a:lnTo>
                <a:lnTo>
                  <a:pt x="430695" y="303822"/>
                </a:lnTo>
                <a:lnTo>
                  <a:pt x="442455" y="302907"/>
                </a:lnTo>
                <a:lnTo>
                  <a:pt x="475830" y="279984"/>
                </a:lnTo>
                <a:lnTo>
                  <a:pt x="477532" y="277037"/>
                </a:lnTo>
                <a:lnTo>
                  <a:pt x="482574" y="246862"/>
                </a:lnTo>
                <a:lnTo>
                  <a:pt x="482638" y="240982"/>
                </a:lnTo>
                <a:close/>
              </a:path>
              <a:path w="977900" h="382905">
                <a:moveTo>
                  <a:pt x="620102" y="80975"/>
                </a:moveTo>
                <a:lnTo>
                  <a:pt x="593483" y="80975"/>
                </a:lnTo>
                <a:lnTo>
                  <a:pt x="593483" y="177228"/>
                </a:lnTo>
                <a:lnTo>
                  <a:pt x="544588" y="177228"/>
                </a:lnTo>
                <a:lnTo>
                  <a:pt x="544588" y="80975"/>
                </a:lnTo>
                <a:lnTo>
                  <a:pt x="517969" y="80975"/>
                </a:lnTo>
                <a:lnTo>
                  <a:pt x="517969" y="301332"/>
                </a:lnTo>
                <a:lnTo>
                  <a:pt x="544588" y="301332"/>
                </a:lnTo>
                <a:lnTo>
                  <a:pt x="544588" y="201371"/>
                </a:lnTo>
                <a:lnTo>
                  <a:pt x="593483" y="201371"/>
                </a:lnTo>
                <a:lnTo>
                  <a:pt x="593483" y="301332"/>
                </a:lnTo>
                <a:lnTo>
                  <a:pt x="620102" y="301332"/>
                </a:lnTo>
                <a:lnTo>
                  <a:pt x="620102" y="201371"/>
                </a:lnTo>
                <a:lnTo>
                  <a:pt x="620102" y="177228"/>
                </a:lnTo>
                <a:lnTo>
                  <a:pt x="620102" y="80975"/>
                </a:lnTo>
                <a:close/>
              </a:path>
              <a:path w="977900" h="382905">
                <a:moveTo>
                  <a:pt x="744829" y="80975"/>
                </a:moveTo>
                <a:lnTo>
                  <a:pt x="659714" y="80975"/>
                </a:lnTo>
                <a:lnTo>
                  <a:pt x="659714" y="301332"/>
                </a:lnTo>
                <a:lnTo>
                  <a:pt x="744829" y="301332"/>
                </a:lnTo>
                <a:lnTo>
                  <a:pt x="744829" y="277507"/>
                </a:lnTo>
                <a:lnTo>
                  <a:pt x="686333" y="277507"/>
                </a:lnTo>
                <a:lnTo>
                  <a:pt x="686333" y="202603"/>
                </a:lnTo>
                <a:lnTo>
                  <a:pt x="736790" y="202603"/>
                </a:lnTo>
                <a:lnTo>
                  <a:pt x="736790" y="178777"/>
                </a:lnTo>
                <a:lnTo>
                  <a:pt x="686333" y="178777"/>
                </a:lnTo>
                <a:lnTo>
                  <a:pt x="686333" y="104813"/>
                </a:lnTo>
                <a:lnTo>
                  <a:pt x="744829" y="104813"/>
                </a:lnTo>
                <a:lnTo>
                  <a:pt x="744829" y="80975"/>
                </a:lnTo>
                <a:close/>
              </a:path>
              <a:path w="977900" h="382905">
                <a:moveTo>
                  <a:pt x="876681" y="135140"/>
                </a:moveTo>
                <a:lnTo>
                  <a:pt x="860894" y="91503"/>
                </a:lnTo>
                <a:lnTo>
                  <a:pt x="825919" y="78498"/>
                </a:lnTo>
                <a:lnTo>
                  <a:pt x="814628" y="79502"/>
                </a:lnTo>
                <a:lnTo>
                  <a:pt x="779576" y="108216"/>
                </a:lnTo>
                <a:lnTo>
                  <a:pt x="772769" y="150609"/>
                </a:lnTo>
                <a:lnTo>
                  <a:pt x="772071" y="191160"/>
                </a:lnTo>
                <a:lnTo>
                  <a:pt x="772236" y="213283"/>
                </a:lnTo>
                <a:lnTo>
                  <a:pt x="774852" y="257390"/>
                </a:lnTo>
                <a:lnTo>
                  <a:pt x="795743" y="294767"/>
                </a:lnTo>
                <a:lnTo>
                  <a:pt x="825919" y="303822"/>
                </a:lnTo>
                <a:lnTo>
                  <a:pt x="835710" y="303060"/>
                </a:lnTo>
                <a:lnTo>
                  <a:pt x="868743" y="279984"/>
                </a:lnTo>
                <a:lnTo>
                  <a:pt x="876681" y="246862"/>
                </a:lnTo>
                <a:lnTo>
                  <a:pt x="850366" y="246862"/>
                </a:lnTo>
                <a:lnTo>
                  <a:pt x="849693" y="254723"/>
                </a:lnTo>
                <a:lnTo>
                  <a:pt x="848283" y="261569"/>
                </a:lnTo>
                <a:lnTo>
                  <a:pt x="846137" y="267411"/>
                </a:lnTo>
                <a:lnTo>
                  <a:pt x="843254" y="272249"/>
                </a:lnTo>
                <a:lnTo>
                  <a:pt x="839127" y="277406"/>
                </a:lnTo>
                <a:lnTo>
                  <a:pt x="833348" y="279984"/>
                </a:lnTo>
                <a:lnTo>
                  <a:pt x="817880" y="279984"/>
                </a:lnTo>
                <a:lnTo>
                  <a:pt x="799642" y="238226"/>
                </a:lnTo>
                <a:lnTo>
                  <a:pt x="798791" y="209905"/>
                </a:lnTo>
                <a:lnTo>
                  <a:pt x="798855" y="169024"/>
                </a:lnTo>
                <a:lnTo>
                  <a:pt x="801522" y="123786"/>
                </a:lnTo>
                <a:lnTo>
                  <a:pt x="817880" y="102336"/>
                </a:lnTo>
                <a:lnTo>
                  <a:pt x="833348" y="102336"/>
                </a:lnTo>
                <a:lnTo>
                  <a:pt x="850366" y="135140"/>
                </a:lnTo>
                <a:lnTo>
                  <a:pt x="876681" y="135140"/>
                </a:lnTo>
                <a:close/>
              </a:path>
              <a:path w="977900" h="382905">
                <a:moveTo>
                  <a:pt x="977620" y="0"/>
                </a:moveTo>
                <a:lnTo>
                  <a:pt x="182727" y="0"/>
                </a:lnTo>
                <a:lnTo>
                  <a:pt x="134302" y="6553"/>
                </a:lnTo>
                <a:lnTo>
                  <a:pt x="90690" y="25031"/>
                </a:lnTo>
                <a:lnTo>
                  <a:pt x="53682" y="53670"/>
                </a:lnTo>
                <a:lnTo>
                  <a:pt x="25044" y="90690"/>
                </a:lnTo>
                <a:lnTo>
                  <a:pt x="6553" y="134302"/>
                </a:lnTo>
                <a:lnTo>
                  <a:pt x="0" y="182727"/>
                </a:lnTo>
                <a:lnTo>
                  <a:pt x="0" y="382574"/>
                </a:lnTo>
                <a:lnTo>
                  <a:pt x="18961" y="382574"/>
                </a:lnTo>
                <a:lnTo>
                  <a:pt x="18961" y="182727"/>
                </a:lnTo>
                <a:lnTo>
                  <a:pt x="22301" y="149847"/>
                </a:lnTo>
                <a:lnTo>
                  <a:pt x="47040" y="91351"/>
                </a:lnTo>
                <a:lnTo>
                  <a:pt x="91351" y="47040"/>
                </a:lnTo>
                <a:lnTo>
                  <a:pt x="149847" y="22301"/>
                </a:lnTo>
                <a:lnTo>
                  <a:pt x="182727" y="18961"/>
                </a:lnTo>
                <a:lnTo>
                  <a:pt x="958672" y="18961"/>
                </a:lnTo>
                <a:lnTo>
                  <a:pt x="958672" y="199847"/>
                </a:lnTo>
                <a:lnTo>
                  <a:pt x="955319" y="232740"/>
                </a:lnTo>
                <a:lnTo>
                  <a:pt x="930592" y="291236"/>
                </a:lnTo>
                <a:lnTo>
                  <a:pt x="886269" y="335546"/>
                </a:lnTo>
                <a:lnTo>
                  <a:pt x="827773" y="360273"/>
                </a:lnTo>
                <a:lnTo>
                  <a:pt x="794893" y="363613"/>
                </a:lnTo>
                <a:lnTo>
                  <a:pt x="348234" y="363613"/>
                </a:lnTo>
                <a:lnTo>
                  <a:pt x="348234" y="382574"/>
                </a:lnTo>
                <a:lnTo>
                  <a:pt x="794893" y="382574"/>
                </a:lnTo>
                <a:lnTo>
                  <a:pt x="843330" y="376021"/>
                </a:lnTo>
                <a:lnTo>
                  <a:pt x="886929" y="357543"/>
                </a:lnTo>
                <a:lnTo>
                  <a:pt x="923950" y="328904"/>
                </a:lnTo>
                <a:lnTo>
                  <a:pt x="952588" y="291896"/>
                </a:lnTo>
                <a:lnTo>
                  <a:pt x="971067" y="248285"/>
                </a:lnTo>
                <a:lnTo>
                  <a:pt x="977620" y="199847"/>
                </a:lnTo>
                <a:lnTo>
                  <a:pt x="977620" y="0"/>
                </a:lnTo>
                <a:close/>
              </a:path>
            </a:pathLst>
          </a:custGeom>
          <a:solidFill>
            <a:srgbClr val="9D9D9D"/>
          </a:solidFill>
        </p:spPr>
        <p:txBody>
          <a:bodyPr wrap="square" lIns="0" tIns="0" rIns="0" bIns="0" rtlCol="0"/>
          <a:lstStyle/>
          <a:p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669550"/>
              </p:ext>
            </p:extLst>
          </p:nvPr>
        </p:nvGraphicFramePr>
        <p:xfrm>
          <a:off x="222250" y="1490106"/>
          <a:ext cx="19583400" cy="87012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3169846956"/>
                    </a:ext>
                  </a:extLst>
                </a:gridCol>
                <a:gridCol w="19126200">
                  <a:extLst>
                    <a:ext uri="{9D8B030D-6E8A-4147-A177-3AD203B41FA5}">
                      <a16:colId xmlns:a16="http://schemas.microsoft.com/office/drawing/2014/main" val="152245859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76" marR="49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 расходов на реализацию проекта создания и (или) развития хозяйства по форме согласно приложению 1 к настоящему Порядку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76" marR="49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72131"/>
                  </a:ext>
                </a:extLst>
              </a:tr>
              <a:tr h="10812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76" marR="49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Проект создания и (или) развития хозяйства</a:t>
                      </a: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оформленный в соответствии с требованиями к проекту создания и (или) развития хозяйства, утвержденными приказом Министерства, содержащий сведения о планируемых сроке окупаемости проекта создания и (или) развития хозяйства, сроке использования средств гранта "Агростартап", сроке деятельности заявителя со дня получения гранта "Агростартап", количестве новых постоянных рабочих мест и сроке их сохранения, а также планируемых к достижению показателей деятельности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76" marR="49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006281"/>
                  </a:ext>
                </a:extLst>
              </a:tr>
              <a:tr h="4332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76" marR="49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Документ, содержащий расчет по страховым взносам по форме КНД 1151111</a:t>
                      </a:r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 отметкой Федеральной налоговой службы о принятии (при наличии)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76" marR="49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45547"/>
                  </a:ext>
                </a:extLst>
              </a:tr>
              <a:tr h="647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76" marR="49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Выписка из банковского счета </a:t>
                      </a: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заявителя, подтверждающая наличие собственных денежных средств в размере не менее 10% затрат, указанных в плане расходов, выданная банком </a:t>
                      </a: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 ранее 5 календарных дней</a:t>
                      </a: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до даты подачи документов на отбор (с отметкой банка)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76" marR="49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321800"/>
                  </a:ext>
                </a:extLst>
              </a:tr>
              <a:tr h="3115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76" marR="49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 страницы паспорта гражданина Российской Федерации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76" marR="49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59854"/>
                  </a:ext>
                </a:extLst>
              </a:tr>
              <a:tr h="647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76" marR="49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Документ о получении среднего профессионального и (или) высшего образования по сельскохозяйственной специальности или копию диплома о профессиональной переподготовке по сельскохозяйственной специальности (при наличии)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76" marR="49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043364"/>
                  </a:ext>
                </a:extLst>
              </a:tr>
              <a:tr h="5271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76" marR="49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Выписка из похозяйственной книги, подтверждающая осуществление ведения личного подсобного хозяйства в течение трех лет и более (при наличии).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 01 января 2024 года - выписка из электронной похозяйственной </a:t>
                      </a:r>
                      <a:r>
                        <a:rPr lang="ru-RU" sz="18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книги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76" marR="49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705912"/>
                  </a:ext>
                </a:extLst>
              </a:tr>
              <a:tr h="6472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76" marR="49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Трудовая книжка и (или) сведения, подтверждающие трудовой стаж (трудовые договоры), или информация о трудовой деятельности в соответствии со сведениями о трудовой деятельности, предусмотренными статьей 66.1 Трудового кодекса Российской Федерации, по сельскохозяйственной специальности (при наличии)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76" marR="49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127974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76" marR="49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Копия соглашения о создании крестьянского (фермерского) хозяйства, заключенного в соответствии с Федеральным законом от 11 июня 2003 г. N 74-ФЗ "О крестьянском (фермерском) хозяйстве", или решения главы крестьянского (фермерского) хозяйства о ведении крестьянского (фермерского) хозяйства в качестве главы крестьянского (фермерского) хозяйства (в случае если заявителем является глава крестьянского (фермерского) хозяйства или индивидуальный предприниматель)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76" marR="49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100440"/>
                  </a:ext>
                </a:extLst>
              </a:tr>
              <a:tr h="15117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76" marR="49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Справка </a:t>
                      </a:r>
                      <a:r>
                        <a:rPr lang="ru-RU" sz="1800" u="sng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органа местного самоуправления муниципального образования Пермского края</a:t>
                      </a: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на территории которого зарегистрирован заявитель, справка </a:t>
                      </a:r>
                      <a:r>
                        <a:rPr lang="ru-RU" sz="1800" u="sng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из территориального отдела государственного казенного учреждения Центр занятости населения Пермского края</a:t>
                      </a: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 том, что заявитель не является (не являлся) получателем средств финансовой поддержки (за исключением социальных выплат и выплат на организацию начального этапа предпринимательской деятельности), субсидий или грантов, предоставленных на организацию начального этапа предпринимательской деятельности, а также гранта на поддержку начинающего фермера (при наличии). В случае не предоставления сотрудники ГКУ запросят самостоятельно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76" marR="49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33334"/>
                  </a:ext>
                </a:extLst>
              </a:tr>
              <a:tr h="3539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76" marR="49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Дополнительные документы в случае направления гранта "Агростартап" на формирование неделимого фонда кооператива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76" marR="49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34748"/>
                  </a:ext>
                </a:extLst>
              </a:tr>
              <a:tr h="3539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76" marR="49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Выписка из протокола решения общего собрания членов кооператива о том, что заявитель является членом кооператива 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76" marR="49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529348"/>
                  </a:ext>
                </a:extLst>
              </a:tr>
              <a:tr h="647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20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76" marR="49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Соглашение с кооперативом о передаче средств гранта "Агростартап", на формирование неделимого фонда которого будет направлен грант "Агростартап" 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576" marR="4957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760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2860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318" y="395423"/>
            <a:ext cx="17802225" cy="530915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Основанием  отклонения заявки на 1 этапе конкурсного отбора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43478" y="1997075"/>
            <a:ext cx="19209771" cy="7171194"/>
          </a:xfrm>
          <a:ln>
            <a:solidFill>
              <a:schemeClr val="accent1"/>
            </a:solidFill>
          </a:ln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несоответствие  заявителя требованиям Порядка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3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непредставление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(представление не в полном объеме) документов, указанных в объявлении о проведении конкурсного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отбора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32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несоответствие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представленных документов и (или) Заявки требованиям, установленным в объявлении о проведении конкурсного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отбора</a:t>
            </a:r>
          </a:p>
          <a:p>
            <a:endParaRPr lang="ru-RU" sz="3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недостоверность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информации, содержащейся в документах, представленных в составе Заявки, а также установление факта недостоверности представленной участниками отбора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информации</a:t>
            </a:r>
          </a:p>
          <a:p>
            <a:endParaRPr lang="ru-RU" sz="32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подача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участником отбора Заявки после даты и (или) времени, определенных для подачи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Заявок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sz="3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участника отбора имеет стоимость менее 1,5 млн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рублей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grpSp>
        <p:nvGrpSpPr>
          <p:cNvPr id="4" name="object 2"/>
          <p:cNvGrpSpPr/>
          <p:nvPr/>
        </p:nvGrpSpPr>
        <p:grpSpPr>
          <a:xfrm>
            <a:off x="443478" y="10722966"/>
            <a:ext cx="1228817" cy="537720"/>
            <a:chOff x="4932809" y="793587"/>
            <a:chExt cx="747395" cy="382905"/>
          </a:xfrm>
        </p:grpSpPr>
        <p:sp>
          <p:nvSpPr>
            <p:cNvPr id="5" name="object 3"/>
            <p:cNvSpPr/>
            <p:nvPr/>
          </p:nvSpPr>
          <p:spPr>
            <a:xfrm>
              <a:off x="4932809" y="793587"/>
              <a:ext cx="747395" cy="382905"/>
            </a:xfrm>
            <a:custGeom>
              <a:avLst/>
              <a:gdLst/>
              <a:ahLst/>
              <a:cxnLst/>
              <a:rect l="l" t="t" r="r" b="b"/>
              <a:pathLst>
                <a:path w="747395" h="382905">
                  <a:moveTo>
                    <a:pt x="564092" y="0"/>
                  </a:moveTo>
                  <a:lnTo>
                    <a:pt x="0" y="0"/>
                  </a:lnTo>
                  <a:lnTo>
                    <a:pt x="0" y="199853"/>
                  </a:lnTo>
                  <a:lnTo>
                    <a:pt x="6556" y="248285"/>
                  </a:lnTo>
                  <a:lnTo>
                    <a:pt x="25041" y="291896"/>
                  </a:lnTo>
                  <a:lnTo>
                    <a:pt x="53678" y="328907"/>
                  </a:lnTo>
                  <a:lnTo>
                    <a:pt x="90690" y="357544"/>
                  </a:lnTo>
                  <a:lnTo>
                    <a:pt x="134300" y="376029"/>
                  </a:lnTo>
                  <a:lnTo>
                    <a:pt x="182732" y="382586"/>
                  </a:lnTo>
                  <a:lnTo>
                    <a:pt x="746827" y="382586"/>
                  </a:lnTo>
                  <a:lnTo>
                    <a:pt x="746827" y="182739"/>
                  </a:lnTo>
                  <a:lnTo>
                    <a:pt x="740270" y="134304"/>
                  </a:lnTo>
                  <a:lnTo>
                    <a:pt x="721785" y="90692"/>
                  </a:lnTo>
                  <a:lnTo>
                    <a:pt x="693148" y="53679"/>
                  </a:lnTo>
                  <a:lnTo>
                    <a:pt x="656136" y="25041"/>
                  </a:lnTo>
                  <a:lnTo>
                    <a:pt x="612525" y="6556"/>
                  </a:lnTo>
                  <a:lnTo>
                    <a:pt x="564092" y="0"/>
                  </a:lnTo>
                  <a:close/>
                </a:path>
              </a:pathLst>
            </a:custGeom>
            <a:solidFill>
              <a:srgbClr val="B0CB1F"/>
            </a:solidFill>
          </p:spPr>
          <p:txBody>
            <a:bodyPr wrap="square" lIns="0" tIns="0" rIns="0" bIns="0" rtlCol="0"/>
            <a:lstStyle/>
            <a:p>
              <a:endParaRPr sz="3200"/>
            </a:p>
          </p:txBody>
        </p:sp>
        <p:sp>
          <p:nvSpPr>
            <p:cNvPr id="6" name="object 4"/>
            <p:cNvSpPr/>
            <p:nvPr/>
          </p:nvSpPr>
          <p:spPr>
            <a:xfrm>
              <a:off x="5063781" y="872092"/>
              <a:ext cx="497205" cy="225425"/>
            </a:xfrm>
            <a:custGeom>
              <a:avLst/>
              <a:gdLst/>
              <a:ahLst/>
              <a:cxnLst/>
              <a:rect l="l" t="t" r="r" b="b"/>
              <a:pathLst>
                <a:path w="497204" h="225425">
                  <a:moveTo>
                    <a:pt x="77064" y="2476"/>
                  </a:moveTo>
                  <a:lnTo>
                    <a:pt x="51379" y="2476"/>
                  </a:lnTo>
                  <a:lnTo>
                    <a:pt x="0" y="222839"/>
                  </a:lnTo>
                  <a:lnTo>
                    <a:pt x="27856" y="222839"/>
                  </a:lnTo>
                  <a:lnTo>
                    <a:pt x="38379" y="170845"/>
                  </a:lnTo>
                  <a:lnTo>
                    <a:pt x="116081" y="170845"/>
                  </a:lnTo>
                  <a:lnTo>
                    <a:pt x="110558" y="147012"/>
                  </a:lnTo>
                  <a:lnTo>
                    <a:pt x="43328" y="147012"/>
                  </a:lnTo>
                  <a:lnTo>
                    <a:pt x="64068" y="45496"/>
                  </a:lnTo>
                  <a:lnTo>
                    <a:pt x="87034" y="45496"/>
                  </a:lnTo>
                  <a:lnTo>
                    <a:pt x="77064" y="2476"/>
                  </a:lnTo>
                  <a:close/>
                </a:path>
                <a:path w="497204" h="225425">
                  <a:moveTo>
                    <a:pt x="116081" y="170845"/>
                  </a:moveTo>
                  <a:lnTo>
                    <a:pt x="89444" y="170845"/>
                  </a:lnTo>
                  <a:lnTo>
                    <a:pt x="99968" y="222839"/>
                  </a:lnTo>
                  <a:lnTo>
                    <a:pt x="128130" y="222839"/>
                  </a:lnTo>
                  <a:lnTo>
                    <a:pt x="116081" y="170845"/>
                  </a:lnTo>
                  <a:close/>
                </a:path>
                <a:path w="497204" h="225425">
                  <a:moveTo>
                    <a:pt x="87034" y="45496"/>
                  </a:moveTo>
                  <a:lnTo>
                    <a:pt x="64068" y="45496"/>
                  </a:lnTo>
                  <a:lnTo>
                    <a:pt x="84495" y="147012"/>
                  </a:lnTo>
                  <a:lnTo>
                    <a:pt x="110558" y="147012"/>
                  </a:lnTo>
                  <a:lnTo>
                    <a:pt x="87034" y="45496"/>
                  </a:lnTo>
                  <a:close/>
                </a:path>
                <a:path w="497204" h="225425">
                  <a:moveTo>
                    <a:pt x="232742" y="2476"/>
                  </a:moveTo>
                  <a:lnTo>
                    <a:pt x="149485" y="2476"/>
                  </a:lnTo>
                  <a:lnTo>
                    <a:pt x="149485" y="222839"/>
                  </a:lnTo>
                  <a:lnTo>
                    <a:pt x="176104" y="222839"/>
                  </a:lnTo>
                  <a:lnTo>
                    <a:pt x="176104" y="26308"/>
                  </a:lnTo>
                  <a:lnTo>
                    <a:pt x="232742" y="26308"/>
                  </a:lnTo>
                  <a:lnTo>
                    <a:pt x="232742" y="2476"/>
                  </a:lnTo>
                  <a:close/>
                </a:path>
                <a:path w="497204" h="225425">
                  <a:moveTo>
                    <a:pt x="309495" y="2476"/>
                  </a:moveTo>
                  <a:lnTo>
                    <a:pt x="259976" y="2476"/>
                  </a:lnTo>
                  <a:lnTo>
                    <a:pt x="259976" y="222839"/>
                  </a:lnTo>
                  <a:lnTo>
                    <a:pt x="286595" y="222839"/>
                  </a:lnTo>
                  <a:lnTo>
                    <a:pt x="286595" y="130917"/>
                  </a:lnTo>
                  <a:lnTo>
                    <a:pt x="309495" y="130917"/>
                  </a:lnTo>
                  <a:lnTo>
                    <a:pt x="348649" y="116218"/>
                  </a:lnTo>
                  <a:lnTo>
                    <a:pt x="354601" y="107085"/>
                  </a:lnTo>
                  <a:lnTo>
                    <a:pt x="286595" y="107085"/>
                  </a:lnTo>
                  <a:lnTo>
                    <a:pt x="286595" y="26308"/>
                  </a:lnTo>
                  <a:lnTo>
                    <a:pt x="354749" y="26308"/>
                  </a:lnTo>
                  <a:lnTo>
                    <a:pt x="354489" y="25593"/>
                  </a:lnTo>
                  <a:lnTo>
                    <a:pt x="348802" y="17024"/>
                  </a:lnTo>
                  <a:lnTo>
                    <a:pt x="341472" y="10659"/>
                  </a:lnTo>
                  <a:lnTo>
                    <a:pt x="332478" y="6113"/>
                  </a:lnTo>
                  <a:lnTo>
                    <a:pt x="321819" y="3385"/>
                  </a:lnTo>
                  <a:lnTo>
                    <a:pt x="309495" y="2476"/>
                  </a:lnTo>
                  <a:close/>
                </a:path>
                <a:path w="497204" h="225425">
                  <a:moveTo>
                    <a:pt x="354749" y="26308"/>
                  </a:moveTo>
                  <a:lnTo>
                    <a:pt x="317648" y="26308"/>
                  </a:lnTo>
                  <a:lnTo>
                    <a:pt x="324352" y="29404"/>
                  </a:lnTo>
                  <a:lnTo>
                    <a:pt x="328686" y="35593"/>
                  </a:lnTo>
                  <a:lnTo>
                    <a:pt x="331529" y="41029"/>
                  </a:lnTo>
                  <a:lnTo>
                    <a:pt x="333559" y="48051"/>
                  </a:lnTo>
                  <a:lnTo>
                    <a:pt x="334778" y="56658"/>
                  </a:lnTo>
                  <a:lnTo>
                    <a:pt x="335184" y="66851"/>
                  </a:lnTo>
                  <a:lnTo>
                    <a:pt x="334778" y="76910"/>
                  </a:lnTo>
                  <a:lnTo>
                    <a:pt x="317648" y="107085"/>
                  </a:lnTo>
                  <a:lnTo>
                    <a:pt x="354601" y="107085"/>
                  </a:lnTo>
                  <a:lnTo>
                    <a:pt x="358514" y="96524"/>
                  </a:lnTo>
                  <a:lnTo>
                    <a:pt x="360980" y="82935"/>
                  </a:lnTo>
                  <a:lnTo>
                    <a:pt x="361802" y="66851"/>
                  </a:lnTo>
                  <a:lnTo>
                    <a:pt x="360990" y="50508"/>
                  </a:lnTo>
                  <a:lnTo>
                    <a:pt x="358552" y="36755"/>
                  </a:lnTo>
                  <a:lnTo>
                    <a:pt x="354749" y="26308"/>
                  </a:lnTo>
                  <a:close/>
                </a:path>
                <a:path w="497204" h="225425">
                  <a:moveTo>
                    <a:pt x="443199" y="0"/>
                  </a:moveTo>
                  <a:lnTo>
                    <a:pt x="405442" y="16095"/>
                  </a:lnTo>
                  <a:lnTo>
                    <a:pt x="391002" y="57442"/>
                  </a:lnTo>
                  <a:lnTo>
                    <a:pt x="389346" y="112657"/>
                  </a:lnTo>
                  <a:lnTo>
                    <a:pt x="389530" y="134679"/>
                  </a:lnTo>
                  <a:lnTo>
                    <a:pt x="392287" y="179045"/>
                  </a:lnTo>
                  <a:lnTo>
                    <a:pt x="413257" y="216261"/>
                  </a:lnTo>
                  <a:lnTo>
                    <a:pt x="443199" y="225317"/>
                  </a:lnTo>
                  <a:lnTo>
                    <a:pt x="454264" y="224310"/>
                  </a:lnTo>
                  <a:lnTo>
                    <a:pt x="486432" y="201484"/>
                  </a:lnTo>
                  <a:lnTo>
                    <a:pt x="435152" y="201484"/>
                  </a:lnTo>
                  <a:lnTo>
                    <a:pt x="429065" y="198697"/>
                  </a:lnTo>
                  <a:lnTo>
                    <a:pt x="416913" y="159518"/>
                  </a:lnTo>
                  <a:lnTo>
                    <a:pt x="416070" y="131276"/>
                  </a:lnTo>
                  <a:lnTo>
                    <a:pt x="416138" y="90636"/>
                  </a:lnTo>
                  <a:lnTo>
                    <a:pt x="418801" y="45292"/>
                  </a:lnTo>
                  <a:lnTo>
                    <a:pt x="435152" y="23831"/>
                  </a:lnTo>
                  <a:lnTo>
                    <a:pt x="486431" y="23831"/>
                  </a:lnTo>
                  <a:lnTo>
                    <a:pt x="485610" y="22276"/>
                  </a:lnTo>
                  <a:lnTo>
                    <a:pt x="480959" y="16095"/>
                  </a:lnTo>
                  <a:lnTo>
                    <a:pt x="473144" y="9054"/>
                  </a:lnTo>
                  <a:lnTo>
                    <a:pt x="464246" y="4024"/>
                  </a:lnTo>
                  <a:lnTo>
                    <a:pt x="454264" y="1006"/>
                  </a:lnTo>
                  <a:lnTo>
                    <a:pt x="443199" y="0"/>
                  </a:lnTo>
                  <a:close/>
                </a:path>
                <a:path w="497204" h="225425">
                  <a:moveTo>
                    <a:pt x="486431" y="23831"/>
                  </a:moveTo>
                  <a:lnTo>
                    <a:pt x="451043" y="23831"/>
                  </a:lnTo>
                  <a:lnTo>
                    <a:pt x="457027" y="26617"/>
                  </a:lnTo>
                  <a:lnTo>
                    <a:pt x="461152" y="32186"/>
                  </a:lnTo>
                  <a:lnTo>
                    <a:pt x="469972" y="78419"/>
                  </a:lnTo>
                  <a:lnTo>
                    <a:pt x="470321" y="131276"/>
                  </a:lnTo>
                  <a:lnTo>
                    <a:pt x="469963" y="147089"/>
                  </a:lnTo>
                  <a:lnTo>
                    <a:pt x="464864" y="187970"/>
                  </a:lnTo>
                  <a:lnTo>
                    <a:pt x="451043" y="201484"/>
                  </a:lnTo>
                  <a:lnTo>
                    <a:pt x="486432" y="201484"/>
                  </a:lnTo>
                  <a:lnTo>
                    <a:pt x="496318" y="153085"/>
                  </a:lnTo>
                  <a:lnTo>
                    <a:pt x="497055" y="112657"/>
                  </a:lnTo>
                  <a:lnTo>
                    <a:pt x="496870" y="90636"/>
                  </a:lnTo>
                  <a:lnTo>
                    <a:pt x="494113" y="46271"/>
                  </a:lnTo>
                  <a:lnTo>
                    <a:pt x="489353" y="29366"/>
                  </a:lnTo>
                  <a:lnTo>
                    <a:pt x="486431" y="23831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 sz="3200"/>
            </a:p>
          </p:txBody>
        </p:sp>
      </p:grpSp>
      <p:sp>
        <p:nvSpPr>
          <p:cNvPr id="7" name="object 5"/>
          <p:cNvSpPr/>
          <p:nvPr/>
        </p:nvSpPr>
        <p:spPr>
          <a:xfrm>
            <a:off x="1672295" y="10778306"/>
            <a:ext cx="1167318" cy="502710"/>
          </a:xfrm>
          <a:custGeom>
            <a:avLst/>
            <a:gdLst/>
            <a:ahLst/>
            <a:cxnLst/>
            <a:rect l="l" t="t" r="r" b="b"/>
            <a:pathLst>
              <a:path w="977900" h="382905">
                <a:moveTo>
                  <a:pt x="210019" y="236651"/>
                </a:moveTo>
                <a:lnTo>
                  <a:pt x="209194" y="220294"/>
                </a:lnTo>
                <a:lnTo>
                  <a:pt x="206692" y="206514"/>
                </a:lnTo>
                <a:lnTo>
                  <a:pt x="202831" y="196113"/>
                </a:lnTo>
                <a:lnTo>
                  <a:pt x="202539" y="195313"/>
                </a:lnTo>
                <a:lnTo>
                  <a:pt x="196710" y="186677"/>
                </a:lnTo>
                <a:lnTo>
                  <a:pt x="189242" y="180238"/>
                </a:lnTo>
                <a:lnTo>
                  <a:pt x="183400" y="177292"/>
                </a:lnTo>
                <a:lnTo>
                  <a:pt x="183400" y="236651"/>
                </a:lnTo>
                <a:lnTo>
                  <a:pt x="182981" y="246735"/>
                </a:lnTo>
                <a:lnTo>
                  <a:pt x="165658" y="277507"/>
                </a:lnTo>
                <a:lnTo>
                  <a:pt x="133578" y="277507"/>
                </a:lnTo>
                <a:lnTo>
                  <a:pt x="133578" y="196113"/>
                </a:lnTo>
                <a:lnTo>
                  <a:pt x="165658" y="196113"/>
                </a:lnTo>
                <a:lnTo>
                  <a:pt x="183400" y="236651"/>
                </a:lnTo>
                <a:lnTo>
                  <a:pt x="183400" y="177292"/>
                </a:lnTo>
                <a:lnTo>
                  <a:pt x="180149" y="175641"/>
                </a:lnTo>
                <a:lnTo>
                  <a:pt x="169430" y="172885"/>
                </a:lnTo>
                <a:lnTo>
                  <a:pt x="157099" y="171970"/>
                </a:lnTo>
                <a:lnTo>
                  <a:pt x="133578" y="171970"/>
                </a:lnTo>
                <a:lnTo>
                  <a:pt x="133578" y="104813"/>
                </a:lnTo>
                <a:lnTo>
                  <a:pt x="200113" y="104813"/>
                </a:lnTo>
                <a:lnTo>
                  <a:pt x="200113" y="80975"/>
                </a:lnTo>
                <a:lnTo>
                  <a:pt x="106959" y="80975"/>
                </a:lnTo>
                <a:lnTo>
                  <a:pt x="106959" y="301332"/>
                </a:lnTo>
                <a:lnTo>
                  <a:pt x="157099" y="301332"/>
                </a:lnTo>
                <a:lnTo>
                  <a:pt x="196710" y="286486"/>
                </a:lnTo>
                <a:lnTo>
                  <a:pt x="202641" y="277507"/>
                </a:lnTo>
                <a:lnTo>
                  <a:pt x="206692" y="266598"/>
                </a:lnTo>
                <a:lnTo>
                  <a:pt x="209194" y="252882"/>
                </a:lnTo>
                <a:lnTo>
                  <a:pt x="210019" y="236651"/>
                </a:lnTo>
                <a:close/>
              </a:path>
              <a:path w="977900" h="382905">
                <a:moveTo>
                  <a:pt x="348056" y="80975"/>
                </a:moveTo>
                <a:lnTo>
                  <a:pt x="323608" y="80975"/>
                </a:lnTo>
                <a:lnTo>
                  <a:pt x="269443" y="234175"/>
                </a:lnTo>
                <a:lnTo>
                  <a:pt x="269443" y="80975"/>
                </a:lnTo>
                <a:lnTo>
                  <a:pt x="242824" y="80975"/>
                </a:lnTo>
                <a:lnTo>
                  <a:pt x="242824" y="301332"/>
                </a:lnTo>
                <a:lnTo>
                  <a:pt x="267589" y="301332"/>
                </a:lnTo>
                <a:lnTo>
                  <a:pt x="291236" y="234175"/>
                </a:lnTo>
                <a:lnTo>
                  <a:pt x="321437" y="148450"/>
                </a:lnTo>
                <a:lnTo>
                  <a:pt x="321437" y="301332"/>
                </a:lnTo>
                <a:lnTo>
                  <a:pt x="348056" y="301332"/>
                </a:lnTo>
                <a:lnTo>
                  <a:pt x="348056" y="148450"/>
                </a:lnTo>
                <a:lnTo>
                  <a:pt x="348056" y="80975"/>
                </a:lnTo>
                <a:close/>
              </a:path>
              <a:path w="977900" h="382905">
                <a:moveTo>
                  <a:pt x="482638" y="240982"/>
                </a:moveTo>
                <a:lnTo>
                  <a:pt x="472478" y="201371"/>
                </a:lnTo>
                <a:lnTo>
                  <a:pt x="457619" y="189611"/>
                </a:lnTo>
                <a:lnTo>
                  <a:pt x="463181" y="186728"/>
                </a:lnTo>
                <a:lnTo>
                  <a:pt x="481164" y="151536"/>
                </a:lnTo>
                <a:lnTo>
                  <a:pt x="481711" y="140703"/>
                </a:lnTo>
                <a:lnTo>
                  <a:pt x="481660" y="135445"/>
                </a:lnTo>
                <a:lnTo>
                  <a:pt x="475894" y="102336"/>
                </a:lnTo>
                <a:lnTo>
                  <a:pt x="473405" y="98005"/>
                </a:lnTo>
                <a:lnTo>
                  <a:pt x="430695" y="78498"/>
                </a:lnTo>
                <a:lnTo>
                  <a:pt x="419836" y="79336"/>
                </a:lnTo>
                <a:lnTo>
                  <a:pt x="383641" y="110147"/>
                </a:lnTo>
                <a:lnTo>
                  <a:pt x="379628" y="135445"/>
                </a:lnTo>
                <a:lnTo>
                  <a:pt x="406234" y="135445"/>
                </a:lnTo>
                <a:lnTo>
                  <a:pt x="406717" y="127190"/>
                </a:lnTo>
                <a:lnTo>
                  <a:pt x="408178" y="120053"/>
                </a:lnTo>
                <a:lnTo>
                  <a:pt x="410591" y="114033"/>
                </a:lnTo>
                <a:lnTo>
                  <a:pt x="413981" y="109143"/>
                </a:lnTo>
                <a:lnTo>
                  <a:pt x="418109" y="104597"/>
                </a:lnTo>
                <a:lnTo>
                  <a:pt x="423672" y="102336"/>
                </a:lnTo>
                <a:lnTo>
                  <a:pt x="437908" y="102336"/>
                </a:lnTo>
                <a:lnTo>
                  <a:pt x="455142" y="140703"/>
                </a:lnTo>
                <a:lnTo>
                  <a:pt x="454621" y="151180"/>
                </a:lnTo>
                <a:lnTo>
                  <a:pt x="437603" y="178777"/>
                </a:lnTo>
                <a:lnTo>
                  <a:pt x="413359" y="178777"/>
                </a:lnTo>
                <a:lnTo>
                  <a:pt x="413359" y="201676"/>
                </a:lnTo>
                <a:lnTo>
                  <a:pt x="437603" y="201676"/>
                </a:lnTo>
                <a:lnTo>
                  <a:pt x="443064" y="203847"/>
                </a:lnTo>
                <a:lnTo>
                  <a:pt x="456069" y="240982"/>
                </a:lnTo>
                <a:lnTo>
                  <a:pt x="455561" y="251472"/>
                </a:lnTo>
                <a:lnTo>
                  <a:pt x="438124" y="279984"/>
                </a:lnTo>
                <a:lnTo>
                  <a:pt x="423468" y="279984"/>
                </a:lnTo>
                <a:lnTo>
                  <a:pt x="406234" y="246862"/>
                </a:lnTo>
                <a:lnTo>
                  <a:pt x="379628" y="246862"/>
                </a:lnTo>
                <a:lnTo>
                  <a:pt x="395097" y="291744"/>
                </a:lnTo>
                <a:lnTo>
                  <a:pt x="430695" y="303822"/>
                </a:lnTo>
                <a:lnTo>
                  <a:pt x="442455" y="302907"/>
                </a:lnTo>
                <a:lnTo>
                  <a:pt x="475830" y="279984"/>
                </a:lnTo>
                <a:lnTo>
                  <a:pt x="477532" y="277037"/>
                </a:lnTo>
                <a:lnTo>
                  <a:pt x="482574" y="246862"/>
                </a:lnTo>
                <a:lnTo>
                  <a:pt x="482638" y="240982"/>
                </a:lnTo>
                <a:close/>
              </a:path>
              <a:path w="977900" h="382905">
                <a:moveTo>
                  <a:pt x="620102" y="80975"/>
                </a:moveTo>
                <a:lnTo>
                  <a:pt x="593483" y="80975"/>
                </a:lnTo>
                <a:lnTo>
                  <a:pt x="593483" y="177228"/>
                </a:lnTo>
                <a:lnTo>
                  <a:pt x="544588" y="177228"/>
                </a:lnTo>
                <a:lnTo>
                  <a:pt x="544588" y="80975"/>
                </a:lnTo>
                <a:lnTo>
                  <a:pt x="517969" y="80975"/>
                </a:lnTo>
                <a:lnTo>
                  <a:pt x="517969" y="301332"/>
                </a:lnTo>
                <a:lnTo>
                  <a:pt x="544588" y="301332"/>
                </a:lnTo>
                <a:lnTo>
                  <a:pt x="544588" y="201371"/>
                </a:lnTo>
                <a:lnTo>
                  <a:pt x="593483" y="201371"/>
                </a:lnTo>
                <a:lnTo>
                  <a:pt x="593483" y="301332"/>
                </a:lnTo>
                <a:lnTo>
                  <a:pt x="620102" y="301332"/>
                </a:lnTo>
                <a:lnTo>
                  <a:pt x="620102" y="201371"/>
                </a:lnTo>
                <a:lnTo>
                  <a:pt x="620102" y="177228"/>
                </a:lnTo>
                <a:lnTo>
                  <a:pt x="620102" y="80975"/>
                </a:lnTo>
                <a:close/>
              </a:path>
              <a:path w="977900" h="382905">
                <a:moveTo>
                  <a:pt x="744829" y="80975"/>
                </a:moveTo>
                <a:lnTo>
                  <a:pt x="659714" y="80975"/>
                </a:lnTo>
                <a:lnTo>
                  <a:pt x="659714" y="301332"/>
                </a:lnTo>
                <a:lnTo>
                  <a:pt x="744829" y="301332"/>
                </a:lnTo>
                <a:lnTo>
                  <a:pt x="744829" y="277507"/>
                </a:lnTo>
                <a:lnTo>
                  <a:pt x="686333" y="277507"/>
                </a:lnTo>
                <a:lnTo>
                  <a:pt x="686333" y="202603"/>
                </a:lnTo>
                <a:lnTo>
                  <a:pt x="736790" y="202603"/>
                </a:lnTo>
                <a:lnTo>
                  <a:pt x="736790" y="178777"/>
                </a:lnTo>
                <a:lnTo>
                  <a:pt x="686333" y="178777"/>
                </a:lnTo>
                <a:lnTo>
                  <a:pt x="686333" y="104813"/>
                </a:lnTo>
                <a:lnTo>
                  <a:pt x="744829" y="104813"/>
                </a:lnTo>
                <a:lnTo>
                  <a:pt x="744829" y="80975"/>
                </a:lnTo>
                <a:close/>
              </a:path>
              <a:path w="977900" h="382905">
                <a:moveTo>
                  <a:pt x="876681" y="135140"/>
                </a:moveTo>
                <a:lnTo>
                  <a:pt x="860894" y="91503"/>
                </a:lnTo>
                <a:lnTo>
                  <a:pt x="825919" y="78498"/>
                </a:lnTo>
                <a:lnTo>
                  <a:pt x="814628" y="79502"/>
                </a:lnTo>
                <a:lnTo>
                  <a:pt x="779576" y="108216"/>
                </a:lnTo>
                <a:lnTo>
                  <a:pt x="772769" y="150609"/>
                </a:lnTo>
                <a:lnTo>
                  <a:pt x="772071" y="191160"/>
                </a:lnTo>
                <a:lnTo>
                  <a:pt x="772236" y="213283"/>
                </a:lnTo>
                <a:lnTo>
                  <a:pt x="774852" y="257390"/>
                </a:lnTo>
                <a:lnTo>
                  <a:pt x="795743" y="294767"/>
                </a:lnTo>
                <a:lnTo>
                  <a:pt x="825919" y="303822"/>
                </a:lnTo>
                <a:lnTo>
                  <a:pt x="835710" y="303060"/>
                </a:lnTo>
                <a:lnTo>
                  <a:pt x="868743" y="279984"/>
                </a:lnTo>
                <a:lnTo>
                  <a:pt x="876681" y="246862"/>
                </a:lnTo>
                <a:lnTo>
                  <a:pt x="850366" y="246862"/>
                </a:lnTo>
                <a:lnTo>
                  <a:pt x="849693" y="254723"/>
                </a:lnTo>
                <a:lnTo>
                  <a:pt x="848283" y="261569"/>
                </a:lnTo>
                <a:lnTo>
                  <a:pt x="846137" y="267411"/>
                </a:lnTo>
                <a:lnTo>
                  <a:pt x="843254" y="272249"/>
                </a:lnTo>
                <a:lnTo>
                  <a:pt x="839127" y="277406"/>
                </a:lnTo>
                <a:lnTo>
                  <a:pt x="833348" y="279984"/>
                </a:lnTo>
                <a:lnTo>
                  <a:pt x="817880" y="279984"/>
                </a:lnTo>
                <a:lnTo>
                  <a:pt x="799642" y="238226"/>
                </a:lnTo>
                <a:lnTo>
                  <a:pt x="798791" y="209905"/>
                </a:lnTo>
                <a:lnTo>
                  <a:pt x="798855" y="169024"/>
                </a:lnTo>
                <a:lnTo>
                  <a:pt x="801522" y="123786"/>
                </a:lnTo>
                <a:lnTo>
                  <a:pt x="817880" y="102336"/>
                </a:lnTo>
                <a:lnTo>
                  <a:pt x="833348" y="102336"/>
                </a:lnTo>
                <a:lnTo>
                  <a:pt x="850366" y="135140"/>
                </a:lnTo>
                <a:lnTo>
                  <a:pt x="876681" y="135140"/>
                </a:lnTo>
                <a:close/>
              </a:path>
              <a:path w="977900" h="382905">
                <a:moveTo>
                  <a:pt x="977620" y="0"/>
                </a:moveTo>
                <a:lnTo>
                  <a:pt x="182727" y="0"/>
                </a:lnTo>
                <a:lnTo>
                  <a:pt x="134302" y="6553"/>
                </a:lnTo>
                <a:lnTo>
                  <a:pt x="90690" y="25031"/>
                </a:lnTo>
                <a:lnTo>
                  <a:pt x="53682" y="53670"/>
                </a:lnTo>
                <a:lnTo>
                  <a:pt x="25044" y="90690"/>
                </a:lnTo>
                <a:lnTo>
                  <a:pt x="6553" y="134302"/>
                </a:lnTo>
                <a:lnTo>
                  <a:pt x="0" y="182727"/>
                </a:lnTo>
                <a:lnTo>
                  <a:pt x="0" y="382574"/>
                </a:lnTo>
                <a:lnTo>
                  <a:pt x="18961" y="382574"/>
                </a:lnTo>
                <a:lnTo>
                  <a:pt x="18961" y="182727"/>
                </a:lnTo>
                <a:lnTo>
                  <a:pt x="22301" y="149847"/>
                </a:lnTo>
                <a:lnTo>
                  <a:pt x="47040" y="91351"/>
                </a:lnTo>
                <a:lnTo>
                  <a:pt x="91351" y="47040"/>
                </a:lnTo>
                <a:lnTo>
                  <a:pt x="149847" y="22301"/>
                </a:lnTo>
                <a:lnTo>
                  <a:pt x="182727" y="18961"/>
                </a:lnTo>
                <a:lnTo>
                  <a:pt x="958672" y="18961"/>
                </a:lnTo>
                <a:lnTo>
                  <a:pt x="958672" y="199847"/>
                </a:lnTo>
                <a:lnTo>
                  <a:pt x="955319" y="232740"/>
                </a:lnTo>
                <a:lnTo>
                  <a:pt x="930592" y="291236"/>
                </a:lnTo>
                <a:lnTo>
                  <a:pt x="886269" y="335546"/>
                </a:lnTo>
                <a:lnTo>
                  <a:pt x="827773" y="360273"/>
                </a:lnTo>
                <a:lnTo>
                  <a:pt x="794893" y="363613"/>
                </a:lnTo>
                <a:lnTo>
                  <a:pt x="348234" y="363613"/>
                </a:lnTo>
                <a:lnTo>
                  <a:pt x="348234" y="382574"/>
                </a:lnTo>
                <a:lnTo>
                  <a:pt x="794893" y="382574"/>
                </a:lnTo>
                <a:lnTo>
                  <a:pt x="843330" y="376021"/>
                </a:lnTo>
                <a:lnTo>
                  <a:pt x="886929" y="357543"/>
                </a:lnTo>
                <a:lnTo>
                  <a:pt x="923950" y="328904"/>
                </a:lnTo>
                <a:lnTo>
                  <a:pt x="952588" y="291896"/>
                </a:lnTo>
                <a:lnTo>
                  <a:pt x="971067" y="248285"/>
                </a:lnTo>
                <a:lnTo>
                  <a:pt x="977620" y="199847"/>
                </a:lnTo>
                <a:lnTo>
                  <a:pt x="977620" y="0"/>
                </a:lnTo>
                <a:close/>
              </a:path>
            </a:pathLst>
          </a:custGeom>
          <a:solidFill>
            <a:srgbClr val="9D9D9D"/>
          </a:solidFill>
        </p:spPr>
        <p:txBody>
          <a:bodyPr wrap="square" lIns="0" tIns="0" rIns="0" bIns="0" rtlCol="0"/>
          <a:lstStyle/>
          <a:p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64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3568" y="244475"/>
            <a:ext cx="17802225" cy="1107996"/>
          </a:xfrm>
        </p:spPr>
        <p:txBody>
          <a:bodyPr/>
          <a:lstStyle/>
          <a:p>
            <a:pPr algn="ctr"/>
            <a:r>
              <a:rPr lang="ru-RU" dirty="0"/>
              <a:t> </a:t>
            </a:r>
            <a:r>
              <a:rPr 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ПЕРЕЧЕНЬ</a:t>
            </a:r>
            <a:br>
              <a:rPr 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вопросов, по которым проводится собеседование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3568" y="1760236"/>
            <a:ext cx="18609333" cy="6873677"/>
          </a:xfrm>
          <a:ln>
            <a:solidFill>
              <a:schemeClr val="accent1"/>
            </a:solidFill>
          </a:ln>
        </p:spPr>
        <p:txBody>
          <a:bodyPr/>
          <a:lstStyle/>
          <a:p>
            <a:endParaRPr lang="ru-RU" dirty="0"/>
          </a:p>
          <a:p>
            <a:pPr algn="just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 Направление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деятельности заявителя (отрасль сельского хозяйства, вид производимой продукции,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планируемые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приобретения, их необходимость для реализации проекта создания и (или)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развития</a:t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хозяйства, ожидаемые результаты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).\</a:t>
            </a:r>
          </a:p>
          <a:p>
            <a:pPr algn="just"/>
            <a:endParaRPr lang="ru-RU" sz="2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Собственные ресурсы заявителя (здания, сооружения, помещения, сельскохозяйственная техника,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оборудование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посевные площади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/>
            <a:endParaRPr lang="ru-RU" sz="2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Социально-экономическая значимость проекта создания и (или) развития хозяйства (количество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планируемых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созданию рабочих мест, размер заработной платы, вид налогообложения, планируемые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отчисления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налоговые выплаты, срок окупаемости проекта создания и (или) развития хозяйства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/>
            <a:endParaRPr lang="ru-RU" sz="2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Планируемые ассортимент производимой продукции, объемы производства и реализации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сельскохозяйственной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продукции (на начало и на конец реализации проекта создания и (или)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развития</a:t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хозяйства), рынки сбыта производимой продукции.</a:t>
            </a:r>
          </a:p>
          <a:p>
            <a:pPr algn="just">
              <a:lnSpc>
                <a:spcPts val="4400"/>
              </a:lnSpc>
            </a:pPr>
            <a:endParaRPr lang="ru-RU" sz="2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object 2"/>
          <p:cNvGrpSpPr/>
          <p:nvPr/>
        </p:nvGrpSpPr>
        <p:grpSpPr>
          <a:xfrm>
            <a:off x="443478" y="10722966"/>
            <a:ext cx="1228817" cy="537720"/>
            <a:chOff x="4932809" y="793587"/>
            <a:chExt cx="747395" cy="382905"/>
          </a:xfrm>
        </p:grpSpPr>
        <p:sp>
          <p:nvSpPr>
            <p:cNvPr id="5" name="object 3"/>
            <p:cNvSpPr/>
            <p:nvPr/>
          </p:nvSpPr>
          <p:spPr>
            <a:xfrm>
              <a:off x="4932809" y="793587"/>
              <a:ext cx="747395" cy="382905"/>
            </a:xfrm>
            <a:custGeom>
              <a:avLst/>
              <a:gdLst/>
              <a:ahLst/>
              <a:cxnLst/>
              <a:rect l="l" t="t" r="r" b="b"/>
              <a:pathLst>
                <a:path w="747395" h="382905">
                  <a:moveTo>
                    <a:pt x="564092" y="0"/>
                  </a:moveTo>
                  <a:lnTo>
                    <a:pt x="0" y="0"/>
                  </a:lnTo>
                  <a:lnTo>
                    <a:pt x="0" y="199853"/>
                  </a:lnTo>
                  <a:lnTo>
                    <a:pt x="6556" y="248285"/>
                  </a:lnTo>
                  <a:lnTo>
                    <a:pt x="25041" y="291896"/>
                  </a:lnTo>
                  <a:lnTo>
                    <a:pt x="53678" y="328907"/>
                  </a:lnTo>
                  <a:lnTo>
                    <a:pt x="90690" y="357544"/>
                  </a:lnTo>
                  <a:lnTo>
                    <a:pt x="134300" y="376029"/>
                  </a:lnTo>
                  <a:lnTo>
                    <a:pt x="182732" y="382586"/>
                  </a:lnTo>
                  <a:lnTo>
                    <a:pt x="746827" y="382586"/>
                  </a:lnTo>
                  <a:lnTo>
                    <a:pt x="746827" y="182739"/>
                  </a:lnTo>
                  <a:lnTo>
                    <a:pt x="740270" y="134304"/>
                  </a:lnTo>
                  <a:lnTo>
                    <a:pt x="721785" y="90692"/>
                  </a:lnTo>
                  <a:lnTo>
                    <a:pt x="693148" y="53679"/>
                  </a:lnTo>
                  <a:lnTo>
                    <a:pt x="656136" y="25041"/>
                  </a:lnTo>
                  <a:lnTo>
                    <a:pt x="612525" y="6556"/>
                  </a:lnTo>
                  <a:lnTo>
                    <a:pt x="564092" y="0"/>
                  </a:lnTo>
                  <a:close/>
                </a:path>
              </a:pathLst>
            </a:custGeom>
            <a:solidFill>
              <a:srgbClr val="B0CB1F"/>
            </a:solidFill>
          </p:spPr>
          <p:txBody>
            <a:bodyPr wrap="square" lIns="0" tIns="0" rIns="0" bIns="0" rtlCol="0"/>
            <a:lstStyle/>
            <a:p>
              <a:endParaRPr sz="3200"/>
            </a:p>
          </p:txBody>
        </p:sp>
        <p:sp>
          <p:nvSpPr>
            <p:cNvPr id="6" name="object 4"/>
            <p:cNvSpPr/>
            <p:nvPr/>
          </p:nvSpPr>
          <p:spPr>
            <a:xfrm>
              <a:off x="5063781" y="872092"/>
              <a:ext cx="497205" cy="225425"/>
            </a:xfrm>
            <a:custGeom>
              <a:avLst/>
              <a:gdLst/>
              <a:ahLst/>
              <a:cxnLst/>
              <a:rect l="l" t="t" r="r" b="b"/>
              <a:pathLst>
                <a:path w="497204" h="225425">
                  <a:moveTo>
                    <a:pt x="77064" y="2476"/>
                  </a:moveTo>
                  <a:lnTo>
                    <a:pt x="51379" y="2476"/>
                  </a:lnTo>
                  <a:lnTo>
                    <a:pt x="0" y="222839"/>
                  </a:lnTo>
                  <a:lnTo>
                    <a:pt x="27856" y="222839"/>
                  </a:lnTo>
                  <a:lnTo>
                    <a:pt x="38379" y="170845"/>
                  </a:lnTo>
                  <a:lnTo>
                    <a:pt x="116081" y="170845"/>
                  </a:lnTo>
                  <a:lnTo>
                    <a:pt x="110558" y="147012"/>
                  </a:lnTo>
                  <a:lnTo>
                    <a:pt x="43328" y="147012"/>
                  </a:lnTo>
                  <a:lnTo>
                    <a:pt x="64068" y="45496"/>
                  </a:lnTo>
                  <a:lnTo>
                    <a:pt x="87034" y="45496"/>
                  </a:lnTo>
                  <a:lnTo>
                    <a:pt x="77064" y="2476"/>
                  </a:lnTo>
                  <a:close/>
                </a:path>
                <a:path w="497204" h="225425">
                  <a:moveTo>
                    <a:pt x="116081" y="170845"/>
                  </a:moveTo>
                  <a:lnTo>
                    <a:pt x="89444" y="170845"/>
                  </a:lnTo>
                  <a:lnTo>
                    <a:pt x="99968" y="222839"/>
                  </a:lnTo>
                  <a:lnTo>
                    <a:pt x="128130" y="222839"/>
                  </a:lnTo>
                  <a:lnTo>
                    <a:pt x="116081" y="170845"/>
                  </a:lnTo>
                  <a:close/>
                </a:path>
                <a:path w="497204" h="225425">
                  <a:moveTo>
                    <a:pt x="87034" y="45496"/>
                  </a:moveTo>
                  <a:lnTo>
                    <a:pt x="64068" y="45496"/>
                  </a:lnTo>
                  <a:lnTo>
                    <a:pt x="84495" y="147012"/>
                  </a:lnTo>
                  <a:lnTo>
                    <a:pt x="110558" y="147012"/>
                  </a:lnTo>
                  <a:lnTo>
                    <a:pt x="87034" y="45496"/>
                  </a:lnTo>
                  <a:close/>
                </a:path>
                <a:path w="497204" h="225425">
                  <a:moveTo>
                    <a:pt x="232742" y="2476"/>
                  </a:moveTo>
                  <a:lnTo>
                    <a:pt x="149485" y="2476"/>
                  </a:lnTo>
                  <a:lnTo>
                    <a:pt x="149485" y="222839"/>
                  </a:lnTo>
                  <a:lnTo>
                    <a:pt x="176104" y="222839"/>
                  </a:lnTo>
                  <a:lnTo>
                    <a:pt x="176104" y="26308"/>
                  </a:lnTo>
                  <a:lnTo>
                    <a:pt x="232742" y="26308"/>
                  </a:lnTo>
                  <a:lnTo>
                    <a:pt x="232742" y="2476"/>
                  </a:lnTo>
                  <a:close/>
                </a:path>
                <a:path w="497204" h="225425">
                  <a:moveTo>
                    <a:pt x="309495" y="2476"/>
                  </a:moveTo>
                  <a:lnTo>
                    <a:pt x="259976" y="2476"/>
                  </a:lnTo>
                  <a:lnTo>
                    <a:pt x="259976" y="222839"/>
                  </a:lnTo>
                  <a:lnTo>
                    <a:pt x="286595" y="222839"/>
                  </a:lnTo>
                  <a:lnTo>
                    <a:pt x="286595" y="130917"/>
                  </a:lnTo>
                  <a:lnTo>
                    <a:pt x="309495" y="130917"/>
                  </a:lnTo>
                  <a:lnTo>
                    <a:pt x="348649" y="116218"/>
                  </a:lnTo>
                  <a:lnTo>
                    <a:pt x="354601" y="107085"/>
                  </a:lnTo>
                  <a:lnTo>
                    <a:pt x="286595" y="107085"/>
                  </a:lnTo>
                  <a:lnTo>
                    <a:pt x="286595" y="26308"/>
                  </a:lnTo>
                  <a:lnTo>
                    <a:pt x="354749" y="26308"/>
                  </a:lnTo>
                  <a:lnTo>
                    <a:pt x="354489" y="25593"/>
                  </a:lnTo>
                  <a:lnTo>
                    <a:pt x="348802" y="17024"/>
                  </a:lnTo>
                  <a:lnTo>
                    <a:pt x="341472" y="10659"/>
                  </a:lnTo>
                  <a:lnTo>
                    <a:pt x="332478" y="6113"/>
                  </a:lnTo>
                  <a:lnTo>
                    <a:pt x="321819" y="3385"/>
                  </a:lnTo>
                  <a:lnTo>
                    <a:pt x="309495" y="2476"/>
                  </a:lnTo>
                  <a:close/>
                </a:path>
                <a:path w="497204" h="225425">
                  <a:moveTo>
                    <a:pt x="354749" y="26308"/>
                  </a:moveTo>
                  <a:lnTo>
                    <a:pt x="317648" y="26308"/>
                  </a:lnTo>
                  <a:lnTo>
                    <a:pt x="324352" y="29404"/>
                  </a:lnTo>
                  <a:lnTo>
                    <a:pt x="328686" y="35593"/>
                  </a:lnTo>
                  <a:lnTo>
                    <a:pt x="331529" y="41029"/>
                  </a:lnTo>
                  <a:lnTo>
                    <a:pt x="333559" y="48051"/>
                  </a:lnTo>
                  <a:lnTo>
                    <a:pt x="334778" y="56658"/>
                  </a:lnTo>
                  <a:lnTo>
                    <a:pt x="335184" y="66851"/>
                  </a:lnTo>
                  <a:lnTo>
                    <a:pt x="334778" y="76910"/>
                  </a:lnTo>
                  <a:lnTo>
                    <a:pt x="317648" y="107085"/>
                  </a:lnTo>
                  <a:lnTo>
                    <a:pt x="354601" y="107085"/>
                  </a:lnTo>
                  <a:lnTo>
                    <a:pt x="358514" y="96524"/>
                  </a:lnTo>
                  <a:lnTo>
                    <a:pt x="360980" y="82935"/>
                  </a:lnTo>
                  <a:lnTo>
                    <a:pt x="361802" y="66851"/>
                  </a:lnTo>
                  <a:lnTo>
                    <a:pt x="360990" y="50508"/>
                  </a:lnTo>
                  <a:lnTo>
                    <a:pt x="358552" y="36755"/>
                  </a:lnTo>
                  <a:lnTo>
                    <a:pt x="354749" y="26308"/>
                  </a:lnTo>
                  <a:close/>
                </a:path>
                <a:path w="497204" h="225425">
                  <a:moveTo>
                    <a:pt x="443199" y="0"/>
                  </a:moveTo>
                  <a:lnTo>
                    <a:pt x="405442" y="16095"/>
                  </a:lnTo>
                  <a:lnTo>
                    <a:pt x="391002" y="57442"/>
                  </a:lnTo>
                  <a:lnTo>
                    <a:pt x="389346" y="112657"/>
                  </a:lnTo>
                  <a:lnTo>
                    <a:pt x="389530" y="134679"/>
                  </a:lnTo>
                  <a:lnTo>
                    <a:pt x="392287" y="179045"/>
                  </a:lnTo>
                  <a:lnTo>
                    <a:pt x="413257" y="216261"/>
                  </a:lnTo>
                  <a:lnTo>
                    <a:pt x="443199" y="225317"/>
                  </a:lnTo>
                  <a:lnTo>
                    <a:pt x="454264" y="224310"/>
                  </a:lnTo>
                  <a:lnTo>
                    <a:pt x="486432" y="201484"/>
                  </a:lnTo>
                  <a:lnTo>
                    <a:pt x="435152" y="201484"/>
                  </a:lnTo>
                  <a:lnTo>
                    <a:pt x="429065" y="198697"/>
                  </a:lnTo>
                  <a:lnTo>
                    <a:pt x="416913" y="159518"/>
                  </a:lnTo>
                  <a:lnTo>
                    <a:pt x="416070" y="131276"/>
                  </a:lnTo>
                  <a:lnTo>
                    <a:pt x="416138" y="90636"/>
                  </a:lnTo>
                  <a:lnTo>
                    <a:pt x="418801" y="45292"/>
                  </a:lnTo>
                  <a:lnTo>
                    <a:pt x="435152" y="23831"/>
                  </a:lnTo>
                  <a:lnTo>
                    <a:pt x="486431" y="23831"/>
                  </a:lnTo>
                  <a:lnTo>
                    <a:pt x="485610" y="22276"/>
                  </a:lnTo>
                  <a:lnTo>
                    <a:pt x="480959" y="16095"/>
                  </a:lnTo>
                  <a:lnTo>
                    <a:pt x="473144" y="9054"/>
                  </a:lnTo>
                  <a:lnTo>
                    <a:pt x="464246" y="4024"/>
                  </a:lnTo>
                  <a:lnTo>
                    <a:pt x="454264" y="1006"/>
                  </a:lnTo>
                  <a:lnTo>
                    <a:pt x="443199" y="0"/>
                  </a:lnTo>
                  <a:close/>
                </a:path>
                <a:path w="497204" h="225425">
                  <a:moveTo>
                    <a:pt x="486431" y="23831"/>
                  </a:moveTo>
                  <a:lnTo>
                    <a:pt x="451043" y="23831"/>
                  </a:lnTo>
                  <a:lnTo>
                    <a:pt x="457027" y="26617"/>
                  </a:lnTo>
                  <a:lnTo>
                    <a:pt x="461152" y="32186"/>
                  </a:lnTo>
                  <a:lnTo>
                    <a:pt x="469972" y="78419"/>
                  </a:lnTo>
                  <a:lnTo>
                    <a:pt x="470321" y="131276"/>
                  </a:lnTo>
                  <a:lnTo>
                    <a:pt x="469963" y="147089"/>
                  </a:lnTo>
                  <a:lnTo>
                    <a:pt x="464864" y="187970"/>
                  </a:lnTo>
                  <a:lnTo>
                    <a:pt x="451043" y="201484"/>
                  </a:lnTo>
                  <a:lnTo>
                    <a:pt x="486432" y="201484"/>
                  </a:lnTo>
                  <a:lnTo>
                    <a:pt x="496318" y="153085"/>
                  </a:lnTo>
                  <a:lnTo>
                    <a:pt x="497055" y="112657"/>
                  </a:lnTo>
                  <a:lnTo>
                    <a:pt x="496870" y="90636"/>
                  </a:lnTo>
                  <a:lnTo>
                    <a:pt x="494113" y="46271"/>
                  </a:lnTo>
                  <a:lnTo>
                    <a:pt x="489353" y="29366"/>
                  </a:lnTo>
                  <a:lnTo>
                    <a:pt x="486431" y="23831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 sz="3200"/>
            </a:p>
          </p:txBody>
        </p:sp>
      </p:grpSp>
      <p:sp>
        <p:nvSpPr>
          <p:cNvPr id="7" name="object 5"/>
          <p:cNvSpPr/>
          <p:nvPr/>
        </p:nvSpPr>
        <p:spPr>
          <a:xfrm>
            <a:off x="1672295" y="10778306"/>
            <a:ext cx="1167318" cy="502710"/>
          </a:xfrm>
          <a:custGeom>
            <a:avLst/>
            <a:gdLst/>
            <a:ahLst/>
            <a:cxnLst/>
            <a:rect l="l" t="t" r="r" b="b"/>
            <a:pathLst>
              <a:path w="977900" h="382905">
                <a:moveTo>
                  <a:pt x="210019" y="236651"/>
                </a:moveTo>
                <a:lnTo>
                  <a:pt x="209194" y="220294"/>
                </a:lnTo>
                <a:lnTo>
                  <a:pt x="206692" y="206514"/>
                </a:lnTo>
                <a:lnTo>
                  <a:pt x="202831" y="196113"/>
                </a:lnTo>
                <a:lnTo>
                  <a:pt x="202539" y="195313"/>
                </a:lnTo>
                <a:lnTo>
                  <a:pt x="196710" y="186677"/>
                </a:lnTo>
                <a:lnTo>
                  <a:pt x="189242" y="180238"/>
                </a:lnTo>
                <a:lnTo>
                  <a:pt x="183400" y="177292"/>
                </a:lnTo>
                <a:lnTo>
                  <a:pt x="183400" y="236651"/>
                </a:lnTo>
                <a:lnTo>
                  <a:pt x="182981" y="246735"/>
                </a:lnTo>
                <a:lnTo>
                  <a:pt x="165658" y="277507"/>
                </a:lnTo>
                <a:lnTo>
                  <a:pt x="133578" y="277507"/>
                </a:lnTo>
                <a:lnTo>
                  <a:pt x="133578" y="196113"/>
                </a:lnTo>
                <a:lnTo>
                  <a:pt x="165658" y="196113"/>
                </a:lnTo>
                <a:lnTo>
                  <a:pt x="183400" y="236651"/>
                </a:lnTo>
                <a:lnTo>
                  <a:pt x="183400" y="177292"/>
                </a:lnTo>
                <a:lnTo>
                  <a:pt x="180149" y="175641"/>
                </a:lnTo>
                <a:lnTo>
                  <a:pt x="169430" y="172885"/>
                </a:lnTo>
                <a:lnTo>
                  <a:pt x="157099" y="171970"/>
                </a:lnTo>
                <a:lnTo>
                  <a:pt x="133578" y="171970"/>
                </a:lnTo>
                <a:lnTo>
                  <a:pt x="133578" y="104813"/>
                </a:lnTo>
                <a:lnTo>
                  <a:pt x="200113" y="104813"/>
                </a:lnTo>
                <a:lnTo>
                  <a:pt x="200113" y="80975"/>
                </a:lnTo>
                <a:lnTo>
                  <a:pt x="106959" y="80975"/>
                </a:lnTo>
                <a:lnTo>
                  <a:pt x="106959" y="301332"/>
                </a:lnTo>
                <a:lnTo>
                  <a:pt x="157099" y="301332"/>
                </a:lnTo>
                <a:lnTo>
                  <a:pt x="196710" y="286486"/>
                </a:lnTo>
                <a:lnTo>
                  <a:pt x="202641" y="277507"/>
                </a:lnTo>
                <a:lnTo>
                  <a:pt x="206692" y="266598"/>
                </a:lnTo>
                <a:lnTo>
                  <a:pt x="209194" y="252882"/>
                </a:lnTo>
                <a:lnTo>
                  <a:pt x="210019" y="236651"/>
                </a:lnTo>
                <a:close/>
              </a:path>
              <a:path w="977900" h="382905">
                <a:moveTo>
                  <a:pt x="348056" y="80975"/>
                </a:moveTo>
                <a:lnTo>
                  <a:pt x="323608" y="80975"/>
                </a:lnTo>
                <a:lnTo>
                  <a:pt x="269443" y="234175"/>
                </a:lnTo>
                <a:lnTo>
                  <a:pt x="269443" y="80975"/>
                </a:lnTo>
                <a:lnTo>
                  <a:pt x="242824" y="80975"/>
                </a:lnTo>
                <a:lnTo>
                  <a:pt x="242824" y="301332"/>
                </a:lnTo>
                <a:lnTo>
                  <a:pt x="267589" y="301332"/>
                </a:lnTo>
                <a:lnTo>
                  <a:pt x="291236" y="234175"/>
                </a:lnTo>
                <a:lnTo>
                  <a:pt x="321437" y="148450"/>
                </a:lnTo>
                <a:lnTo>
                  <a:pt x="321437" y="301332"/>
                </a:lnTo>
                <a:lnTo>
                  <a:pt x="348056" y="301332"/>
                </a:lnTo>
                <a:lnTo>
                  <a:pt x="348056" y="148450"/>
                </a:lnTo>
                <a:lnTo>
                  <a:pt x="348056" y="80975"/>
                </a:lnTo>
                <a:close/>
              </a:path>
              <a:path w="977900" h="382905">
                <a:moveTo>
                  <a:pt x="482638" y="240982"/>
                </a:moveTo>
                <a:lnTo>
                  <a:pt x="472478" y="201371"/>
                </a:lnTo>
                <a:lnTo>
                  <a:pt x="457619" y="189611"/>
                </a:lnTo>
                <a:lnTo>
                  <a:pt x="463181" y="186728"/>
                </a:lnTo>
                <a:lnTo>
                  <a:pt x="481164" y="151536"/>
                </a:lnTo>
                <a:lnTo>
                  <a:pt x="481711" y="140703"/>
                </a:lnTo>
                <a:lnTo>
                  <a:pt x="481660" y="135445"/>
                </a:lnTo>
                <a:lnTo>
                  <a:pt x="475894" y="102336"/>
                </a:lnTo>
                <a:lnTo>
                  <a:pt x="473405" y="98005"/>
                </a:lnTo>
                <a:lnTo>
                  <a:pt x="430695" y="78498"/>
                </a:lnTo>
                <a:lnTo>
                  <a:pt x="419836" y="79336"/>
                </a:lnTo>
                <a:lnTo>
                  <a:pt x="383641" y="110147"/>
                </a:lnTo>
                <a:lnTo>
                  <a:pt x="379628" y="135445"/>
                </a:lnTo>
                <a:lnTo>
                  <a:pt x="406234" y="135445"/>
                </a:lnTo>
                <a:lnTo>
                  <a:pt x="406717" y="127190"/>
                </a:lnTo>
                <a:lnTo>
                  <a:pt x="408178" y="120053"/>
                </a:lnTo>
                <a:lnTo>
                  <a:pt x="410591" y="114033"/>
                </a:lnTo>
                <a:lnTo>
                  <a:pt x="413981" y="109143"/>
                </a:lnTo>
                <a:lnTo>
                  <a:pt x="418109" y="104597"/>
                </a:lnTo>
                <a:lnTo>
                  <a:pt x="423672" y="102336"/>
                </a:lnTo>
                <a:lnTo>
                  <a:pt x="437908" y="102336"/>
                </a:lnTo>
                <a:lnTo>
                  <a:pt x="455142" y="140703"/>
                </a:lnTo>
                <a:lnTo>
                  <a:pt x="454621" y="151180"/>
                </a:lnTo>
                <a:lnTo>
                  <a:pt x="437603" y="178777"/>
                </a:lnTo>
                <a:lnTo>
                  <a:pt x="413359" y="178777"/>
                </a:lnTo>
                <a:lnTo>
                  <a:pt x="413359" y="201676"/>
                </a:lnTo>
                <a:lnTo>
                  <a:pt x="437603" y="201676"/>
                </a:lnTo>
                <a:lnTo>
                  <a:pt x="443064" y="203847"/>
                </a:lnTo>
                <a:lnTo>
                  <a:pt x="456069" y="240982"/>
                </a:lnTo>
                <a:lnTo>
                  <a:pt x="455561" y="251472"/>
                </a:lnTo>
                <a:lnTo>
                  <a:pt x="438124" y="279984"/>
                </a:lnTo>
                <a:lnTo>
                  <a:pt x="423468" y="279984"/>
                </a:lnTo>
                <a:lnTo>
                  <a:pt x="406234" y="246862"/>
                </a:lnTo>
                <a:lnTo>
                  <a:pt x="379628" y="246862"/>
                </a:lnTo>
                <a:lnTo>
                  <a:pt x="395097" y="291744"/>
                </a:lnTo>
                <a:lnTo>
                  <a:pt x="430695" y="303822"/>
                </a:lnTo>
                <a:lnTo>
                  <a:pt x="442455" y="302907"/>
                </a:lnTo>
                <a:lnTo>
                  <a:pt x="475830" y="279984"/>
                </a:lnTo>
                <a:lnTo>
                  <a:pt x="477532" y="277037"/>
                </a:lnTo>
                <a:lnTo>
                  <a:pt x="482574" y="246862"/>
                </a:lnTo>
                <a:lnTo>
                  <a:pt x="482638" y="240982"/>
                </a:lnTo>
                <a:close/>
              </a:path>
              <a:path w="977900" h="382905">
                <a:moveTo>
                  <a:pt x="620102" y="80975"/>
                </a:moveTo>
                <a:lnTo>
                  <a:pt x="593483" y="80975"/>
                </a:lnTo>
                <a:lnTo>
                  <a:pt x="593483" y="177228"/>
                </a:lnTo>
                <a:lnTo>
                  <a:pt x="544588" y="177228"/>
                </a:lnTo>
                <a:lnTo>
                  <a:pt x="544588" y="80975"/>
                </a:lnTo>
                <a:lnTo>
                  <a:pt x="517969" y="80975"/>
                </a:lnTo>
                <a:lnTo>
                  <a:pt x="517969" y="301332"/>
                </a:lnTo>
                <a:lnTo>
                  <a:pt x="544588" y="301332"/>
                </a:lnTo>
                <a:lnTo>
                  <a:pt x="544588" y="201371"/>
                </a:lnTo>
                <a:lnTo>
                  <a:pt x="593483" y="201371"/>
                </a:lnTo>
                <a:lnTo>
                  <a:pt x="593483" y="301332"/>
                </a:lnTo>
                <a:lnTo>
                  <a:pt x="620102" y="301332"/>
                </a:lnTo>
                <a:lnTo>
                  <a:pt x="620102" y="201371"/>
                </a:lnTo>
                <a:lnTo>
                  <a:pt x="620102" y="177228"/>
                </a:lnTo>
                <a:lnTo>
                  <a:pt x="620102" y="80975"/>
                </a:lnTo>
                <a:close/>
              </a:path>
              <a:path w="977900" h="382905">
                <a:moveTo>
                  <a:pt x="744829" y="80975"/>
                </a:moveTo>
                <a:lnTo>
                  <a:pt x="659714" y="80975"/>
                </a:lnTo>
                <a:lnTo>
                  <a:pt x="659714" y="301332"/>
                </a:lnTo>
                <a:lnTo>
                  <a:pt x="744829" y="301332"/>
                </a:lnTo>
                <a:lnTo>
                  <a:pt x="744829" y="277507"/>
                </a:lnTo>
                <a:lnTo>
                  <a:pt x="686333" y="277507"/>
                </a:lnTo>
                <a:lnTo>
                  <a:pt x="686333" y="202603"/>
                </a:lnTo>
                <a:lnTo>
                  <a:pt x="736790" y="202603"/>
                </a:lnTo>
                <a:lnTo>
                  <a:pt x="736790" y="178777"/>
                </a:lnTo>
                <a:lnTo>
                  <a:pt x="686333" y="178777"/>
                </a:lnTo>
                <a:lnTo>
                  <a:pt x="686333" y="104813"/>
                </a:lnTo>
                <a:lnTo>
                  <a:pt x="744829" y="104813"/>
                </a:lnTo>
                <a:lnTo>
                  <a:pt x="744829" y="80975"/>
                </a:lnTo>
                <a:close/>
              </a:path>
              <a:path w="977900" h="382905">
                <a:moveTo>
                  <a:pt x="876681" y="135140"/>
                </a:moveTo>
                <a:lnTo>
                  <a:pt x="860894" y="91503"/>
                </a:lnTo>
                <a:lnTo>
                  <a:pt x="825919" y="78498"/>
                </a:lnTo>
                <a:lnTo>
                  <a:pt x="814628" y="79502"/>
                </a:lnTo>
                <a:lnTo>
                  <a:pt x="779576" y="108216"/>
                </a:lnTo>
                <a:lnTo>
                  <a:pt x="772769" y="150609"/>
                </a:lnTo>
                <a:lnTo>
                  <a:pt x="772071" y="191160"/>
                </a:lnTo>
                <a:lnTo>
                  <a:pt x="772236" y="213283"/>
                </a:lnTo>
                <a:lnTo>
                  <a:pt x="774852" y="257390"/>
                </a:lnTo>
                <a:lnTo>
                  <a:pt x="795743" y="294767"/>
                </a:lnTo>
                <a:lnTo>
                  <a:pt x="825919" y="303822"/>
                </a:lnTo>
                <a:lnTo>
                  <a:pt x="835710" y="303060"/>
                </a:lnTo>
                <a:lnTo>
                  <a:pt x="868743" y="279984"/>
                </a:lnTo>
                <a:lnTo>
                  <a:pt x="876681" y="246862"/>
                </a:lnTo>
                <a:lnTo>
                  <a:pt x="850366" y="246862"/>
                </a:lnTo>
                <a:lnTo>
                  <a:pt x="849693" y="254723"/>
                </a:lnTo>
                <a:lnTo>
                  <a:pt x="848283" y="261569"/>
                </a:lnTo>
                <a:lnTo>
                  <a:pt x="846137" y="267411"/>
                </a:lnTo>
                <a:lnTo>
                  <a:pt x="843254" y="272249"/>
                </a:lnTo>
                <a:lnTo>
                  <a:pt x="839127" y="277406"/>
                </a:lnTo>
                <a:lnTo>
                  <a:pt x="833348" y="279984"/>
                </a:lnTo>
                <a:lnTo>
                  <a:pt x="817880" y="279984"/>
                </a:lnTo>
                <a:lnTo>
                  <a:pt x="799642" y="238226"/>
                </a:lnTo>
                <a:lnTo>
                  <a:pt x="798791" y="209905"/>
                </a:lnTo>
                <a:lnTo>
                  <a:pt x="798855" y="169024"/>
                </a:lnTo>
                <a:lnTo>
                  <a:pt x="801522" y="123786"/>
                </a:lnTo>
                <a:lnTo>
                  <a:pt x="817880" y="102336"/>
                </a:lnTo>
                <a:lnTo>
                  <a:pt x="833348" y="102336"/>
                </a:lnTo>
                <a:lnTo>
                  <a:pt x="850366" y="135140"/>
                </a:lnTo>
                <a:lnTo>
                  <a:pt x="876681" y="135140"/>
                </a:lnTo>
                <a:close/>
              </a:path>
              <a:path w="977900" h="382905">
                <a:moveTo>
                  <a:pt x="977620" y="0"/>
                </a:moveTo>
                <a:lnTo>
                  <a:pt x="182727" y="0"/>
                </a:lnTo>
                <a:lnTo>
                  <a:pt x="134302" y="6553"/>
                </a:lnTo>
                <a:lnTo>
                  <a:pt x="90690" y="25031"/>
                </a:lnTo>
                <a:lnTo>
                  <a:pt x="53682" y="53670"/>
                </a:lnTo>
                <a:lnTo>
                  <a:pt x="25044" y="90690"/>
                </a:lnTo>
                <a:lnTo>
                  <a:pt x="6553" y="134302"/>
                </a:lnTo>
                <a:lnTo>
                  <a:pt x="0" y="182727"/>
                </a:lnTo>
                <a:lnTo>
                  <a:pt x="0" y="382574"/>
                </a:lnTo>
                <a:lnTo>
                  <a:pt x="18961" y="382574"/>
                </a:lnTo>
                <a:lnTo>
                  <a:pt x="18961" y="182727"/>
                </a:lnTo>
                <a:lnTo>
                  <a:pt x="22301" y="149847"/>
                </a:lnTo>
                <a:lnTo>
                  <a:pt x="47040" y="91351"/>
                </a:lnTo>
                <a:lnTo>
                  <a:pt x="91351" y="47040"/>
                </a:lnTo>
                <a:lnTo>
                  <a:pt x="149847" y="22301"/>
                </a:lnTo>
                <a:lnTo>
                  <a:pt x="182727" y="18961"/>
                </a:lnTo>
                <a:lnTo>
                  <a:pt x="958672" y="18961"/>
                </a:lnTo>
                <a:lnTo>
                  <a:pt x="958672" y="199847"/>
                </a:lnTo>
                <a:lnTo>
                  <a:pt x="955319" y="232740"/>
                </a:lnTo>
                <a:lnTo>
                  <a:pt x="930592" y="291236"/>
                </a:lnTo>
                <a:lnTo>
                  <a:pt x="886269" y="335546"/>
                </a:lnTo>
                <a:lnTo>
                  <a:pt x="827773" y="360273"/>
                </a:lnTo>
                <a:lnTo>
                  <a:pt x="794893" y="363613"/>
                </a:lnTo>
                <a:lnTo>
                  <a:pt x="348234" y="363613"/>
                </a:lnTo>
                <a:lnTo>
                  <a:pt x="348234" y="382574"/>
                </a:lnTo>
                <a:lnTo>
                  <a:pt x="794893" y="382574"/>
                </a:lnTo>
                <a:lnTo>
                  <a:pt x="843330" y="376021"/>
                </a:lnTo>
                <a:lnTo>
                  <a:pt x="886929" y="357543"/>
                </a:lnTo>
                <a:lnTo>
                  <a:pt x="923950" y="328904"/>
                </a:lnTo>
                <a:lnTo>
                  <a:pt x="952588" y="291896"/>
                </a:lnTo>
                <a:lnTo>
                  <a:pt x="971067" y="248285"/>
                </a:lnTo>
                <a:lnTo>
                  <a:pt x="977620" y="199847"/>
                </a:lnTo>
                <a:lnTo>
                  <a:pt x="977620" y="0"/>
                </a:lnTo>
                <a:close/>
              </a:path>
            </a:pathLst>
          </a:custGeom>
          <a:solidFill>
            <a:srgbClr val="9D9D9D"/>
          </a:solidFill>
        </p:spPr>
        <p:txBody>
          <a:bodyPr wrap="square" lIns="0" tIns="0" rIns="0" bIns="0" rtlCol="0"/>
          <a:lstStyle/>
          <a:p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451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318" y="395423"/>
            <a:ext cx="17802225" cy="530915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Основанием  отказа в предоставлении гранта «Агростартап» (2 этап отбора)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6498" y="1673409"/>
            <a:ext cx="19209771" cy="5847755"/>
          </a:xfrm>
          <a:ln>
            <a:solidFill>
              <a:schemeClr val="accent1"/>
            </a:solidFill>
          </a:ln>
        </p:spPr>
        <p:txBody>
          <a:bodyPr/>
          <a:lstStyle/>
          <a:p>
            <a:pPr marL="457200" indent="-457200" algn="just">
              <a:lnSpc>
                <a:spcPts val="3800"/>
              </a:lnSpc>
              <a:buFont typeface="Wingdings" panose="05000000000000000000" pitchFamily="2" charset="2"/>
              <a:buChar char="Ø"/>
            </a:pPr>
            <a:endParaRPr lang="ru-RU" sz="28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ts val="3800"/>
              </a:lnSpc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неявка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очное собеседование, а также на участие в собеседовании посредством видео-конференц-связи либо наличие технических неполадок в оборудовании у Заявителя, не позволяющих произвести оценку проекта создания и (или) развития хозяйства или ответов на вопросы комиссии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Министерства</a:t>
            </a:r>
          </a:p>
          <a:p>
            <a:pPr marL="285750" indent="-285750" algn="just">
              <a:lnSpc>
                <a:spcPts val="3800"/>
              </a:lnSpc>
              <a:buFont typeface="Wingdings" panose="05000000000000000000" pitchFamily="2" charset="2"/>
              <a:buChar char="Ø"/>
            </a:pPr>
            <a:endParaRPr lang="ru-RU" sz="2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ts val="3800"/>
              </a:lnSpc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получение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участником конкурсного отбора по результатам оценки Заявки балла меньше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минимального</a:t>
            </a:r>
          </a:p>
          <a:p>
            <a:pPr algn="just">
              <a:lnSpc>
                <a:spcPts val="3800"/>
              </a:lnSpc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проходного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балла, установленного в объявлении о проведении конкурсного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отбора;</a:t>
            </a:r>
          </a:p>
          <a:p>
            <a:pPr marL="285750" indent="-285750" algn="just">
              <a:lnSpc>
                <a:spcPts val="3800"/>
              </a:lnSpc>
              <a:buFont typeface="Wingdings" panose="05000000000000000000" pitchFamily="2" charset="2"/>
              <a:buChar char="Ø"/>
            </a:pPr>
            <a:endParaRPr lang="ru-RU" sz="2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ts val="3800"/>
              </a:lnSpc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установление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факта недостоверности представленной участником конкурсного отбора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информации;</a:t>
            </a:r>
          </a:p>
          <a:p>
            <a:pPr marL="285750" indent="-285750" algn="just">
              <a:lnSpc>
                <a:spcPts val="3800"/>
              </a:lnSpc>
              <a:buFont typeface="Wingdings" panose="05000000000000000000" pitchFamily="2" charset="2"/>
              <a:buChar char="Ø"/>
            </a:pPr>
            <a:endParaRPr lang="ru-RU" sz="2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ts val="3800"/>
              </a:lnSpc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несоответствие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представленных участником конкурсного отбора документов требованиям, установленным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Порядка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или непредставление (представление не в полном объеме)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документов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object 2"/>
          <p:cNvGrpSpPr/>
          <p:nvPr/>
        </p:nvGrpSpPr>
        <p:grpSpPr>
          <a:xfrm>
            <a:off x="443478" y="10722966"/>
            <a:ext cx="1228817" cy="537720"/>
            <a:chOff x="4932809" y="793587"/>
            <a:chExt cx="747395" cy="382905"/>
          </a:xfrm>
        </p:grpSpPr>
        <p:sp>
          <p:nvSpPr>
            <p:cNvPr id="5" name="object 3"/>
            <p:cNvSpPr/>
            <p:nvPr/>
          </p:nvSpPr>
          <p:spPr>
            <a:xfrm>
              <a:off x="4932809" y="793587"/>
              <a:ext cx="747395" cy="382905"/>
            </a:xfrm>
            <a:custGeom>
              <a:avLst/>
              <a:gdLst/>
              <a:ahLst/>
              <a:cxnLst/>
              <a:rect l="l" t="t" r="r" b="b"/>
              <a:pathLst>
                <a:path w="747395" h="382905">
                  <a:moveTo>
                    <a:pt x="564092" y="0"/>
                  </a:moveTo>
                  <a:lnTo>
                    <a:pt x="0" y="0"/>
                  </a:lnTo>
                  <a:lnTo>
                    <a:pt x="0" y="199853"/>
                  </a:lnTo>
                  <a:lnTo>
                    <a:pt x="6556" y="248285"/>
                  </a:lnTo>
                  <a:lnTo>
                    <a:pt x="25041" y="291896"/>
                  </a:lnTo>
                  <a:lnTo>
                    <a:pt x="53678" y="328907"/>
                  </a:lnTo>
                  <a:lnTo>
                    <a:pt x="90690" y="357544"/>
                  </a:lnTo>
                  <a:lnTo>
                    <a:pt x="134300" y="376029"/>
                  </a:lnTo>
                  <a:lnTo>
                    <a:pt x="182732" y="382586"/>
                  </a:lnTo>
                  <a:lnTo>
                    <a:pt x="746827" y="382586"/>
                  </a:lnTo>
                  <a:lnTo>
                    <a:pt x="746827" y="182739"/>
                  </a:lnTo>
                  <a:lnTo>
                    <a:pt x="740270" y="134304"/>
                  </a:lnTo>
                  <a:lnTo>
                    <a:pt x="721785" y="90692"/>
                  </a:lnTo>
                  <a:lnTo>
                    <a:pt x="693148" y="53679"/>
                  </a:lnTo>
                  <a:lnTo>
                    <a:pt x="656136" y="25041"/>
                  </a:lnTo>
                  <a:lnTo>
                    <a:pt x="612525" y="6556"/>
                  </a:lnTo>
                  <a:lnTo>
                    <a:pt x="564092" y="0"/>
                  </a:lnTo>
                  <a:close/>
                </a:path>
              </a:pathLst>
            </a:custGeom>
            <a:solidFill>
              <a:srgbClr val="B0CB1F"/>
            </a:solidFill>
          </p:spPr>
          <p:txBody>
            <a:bodyPr wrap="square" lIns="0" tIns="0" rIns="0" bIns="0" rtlCol="0"/>
            <a:lstStyle/>
            <a:p>
              <a:endParaRPr sz="3200"/>
            </a:p>
          </p:txBody>
        </p:sp>
        <p:sp>
          <p:nvSpPr>
            <p:cNvPr id="6" name="object 4"/>
            <p:cNvSpPr/>
            <p:nvPr/>
          </p:nvSpPr>
          <p:spPr>
            <a:xfrm>
              <a:off x="5063781" y="872092"/>
              <a:ext cx="497205" cy="225425"/>
            </a:xfrm>
            <a:custGeom>
              <a:avLst/>
              <a:gdLst/>
              <a:ahLst/>
              <a:cxnLst/>
              <a:rect l="l" t="t" r="r" b="b"/>
              <a:pathLst>
                <a:path w="497204" h="225425">
                  <a:moveTo>
                    <a:pt x="77064" y="2476"/>
                  </a:moveTo>
                  <a:lnTo>
                    <a:pt x="51379" y="2476"/>
                  </a:lnTo>
                  <a:lnTo>
                    <a:pt x="0" y="222839"/>
                  </a:lnTo>
                  <a:lnTo>
                    <a:pt x="27856" y="222839"/>
                  </a:lnTo>
                  <a:lnTo>
                    <a:pt x="38379" y="170845"/>
                  </a:lnTo>
                  <a:lnTo>
                    <a:pt x="116081" y="170845"/>
                  </a:lnTo>
                  <a:lnTo>
                    <a:pt x="110558" y="147012"/>
                  </a:lnTo>
                  <a:lnTo>
                    <a:pt x="43328" y="147012"/>
                  </a:lnTo>
                  <a:lnTo>
                    <a:pt x="64068" y="45496"/>
                  </a:lnTo>
                  <a:lnTo>
                    <a:pt x="87034" y="45496"/>
                  </a:lnTo>
                  <a:lnTo>
                    <a:pt x="77064" y="2476"/>
                  </a:lnTo>
                  <a:close/>
                </a:path>
                <a:path w="497204" h="225425">
                  <a:moveTo>
                    <a:pt x="116081" y="170845"/>
                  </a:moveTo>
                  <a:lnTo>
                    <a:pt x="89444" y="170845"/>
                  </a:lnTo>
                  <a:lnTo>
                    <a:pt x="99968" y="222839"/>
                  </a:lnTo>
                  <a:lnTo>
                    <a:pt x="128130" y="222839"/>
                  </a:lnTo>
                  <a:lnTo>
                    <a:pt x="116081" y="170845"/>
                  </a:lnTo>
                  <a:close/>
                </a:path>
                <a:path w="497204" h="225425">
                  <a:moveTo>
                    <a:pt x="87034" y="45496"/>
                  </a:moveTo>
                  <a:lnTo>
                    <a:pt x="64068" y="45496"/>
                  </a:lnTo>
                  <a:lnTo>
                    <a:pt x="84495" y="147012"/>
                  </a:lnTo>
                  <a:lnTo>
                    <a:pt x="110558" y="147012"/>
                  </a:lnTo>
                  <a:lnTo>
                    <a:pt x="87034" y="45496"/>
                  </a:lnTo>
                  <a:close/>
                </a:path>
                <a:path w="497204" h="225425">
                  <a:moveTo>
                    <a:pt x="232742" y="2476"/>
                  </a:moveTo>
                  <a:lnTo>
                    <a:pt x="149485" y="2476"/>
                  </a:lnTo>
                  <a:lnTo>
                    <a:pt x="149485" y="222839"/>
                  </a:lnTo>
                  <a:lnTo>
                    <a:pt x="176104" y="222839"/>
                  </a:lnTo>
                  <a:lnTo>
                    <a:pt x="176104" y="26308"/>
                  </a:lnTo>
                  <a:lnTo>
                    <a:pt x="232742" y="26308"/>
                  </a:lnTo>
                  <a:lnTo>
                    <a:pt x="232742" y="2476"/>
                  </a:lnTo>
                  <a:close/>
                </a:path>
                <a:path w="497204" h="225425">
                  <a:moveTo>
                    <a:pt x="309495" y="2476"/>
                  </a:moveTo>
                  <a:lnTo>
                    <a:pt x="259976" y="2476"/>
                  </a:lnTo>
                  <a:lnTo>
                    <a:pt x="259976" y="222839"/>
                  </a:lnTo>
                  <a:lnTo>
                    <a:pt x="286595" y="222839"/>
                  </a:lnTo>
                  <a:lnTo>
                    <a:pt x="286595" y="130917"/>
                  </a:lnTo>
                  <a:lnTo>
                    <a:pt x="309495" y="130917"/>
                  </a:lnTo>
                  <a:lnTo>
                    <a:pt x="348649" y="116218"/>
                  </a:lnTo>
                  <a:lnTo>
                    <a:pt x="354601" y="107085"/>
                  </a:lnTo>
                  <a:lnTo>
                    <a:pt x="286595" y="107085"/>
                  </a:lnTo>
                  <a:lnTo>
                    <a:pt x="286595" y="26308"/>
                  </a:lnTo>
                  <a:lnTo>
                    <a:pt x="354749" y="26308"/>
                  </a:lnTo>
                  <a:lnTo>
                    <a:pt x="354489" y="25593"/>
                  </a:lnTo>
                  <a:lnTo>
                    <a:pt x="348802" y="17024"/>
                  </a:lnTo>
                  <a:lnTo>
                    <a:pt x="341472" y="10659"/>
                  </a:lnTo>
                  <a:lnTo>
                    <a:pt x="332478" y="6113"/>
                  </a:lnTo>
                  <a:lnTo>
                    <a:pt x="321819" y="3385"/>
                  </a:lnTo>
                  <a:lnTo>
                    <a:pt x="309495" y="2476"/>
                  </a:lnTo>
                  <a:close/>
                </a:path>
                <a:path w="497204" h="225425">
                  <a:moveTo>
                    <a:pt x="354749" y="26308"/>
                  </a:moveTo>
                  <a:lnTo>
                    <a:pt x="317648" y="26308"/>
                  </a:lnTo>
                  <a:lnTo>
                    <a:pt x="324352" y="29404"/>
                  </a:lnTo>
                  <a:lnTo>
                    <a:pt x="328686" y="35593"/>
                  </a:lnTo>
                  <a:lnTo>
                    <a:pt x="331529" y="41029"/>
                  </a:lnTo>
                  <a:lnTo>
                    <a:pt x="333559" y="48051"/>
                  </a:lnTo>
                  <a:lnTo>
                    <a:pt x="334778" y="56658"/>
                  </a:lnTo>
                  <a:lnTo>
                    <a:pt x="335184" y="66851"/>
                  </a:lnTo>
                  <a:lnTo>
                    <a:pt x="334778" y="76910"/>
                  </a:lnTo>
                  <a:lnTo>
                    <a:pt x="317648" y="107085"/>
                  </a:lnTo>
                  <a:lnTo>
                    <a:pt x="354601" y="107085"/>
                  </a:lnTo>
                  <a:lnTo>
                    <a:pt x="358514" y="96524"/>
                  </a:lnTo>
                  <a:lnTo>
                    <a:pt x="360980" y="82935"/>
                  </a:lnTo>
                  <a:lnTo>
                    <a:pt x="361802" y="66851"/>
                  </a:lnTo>
                  <a:lnTo>
                    <a:pt x="360990" y="50508"/>
                  </a:lnTo>
                  <a:lnTo>
                    <a:pt x="358552" y="36755"/>
                  </a:lnTo>
                  <a:lnTo>
                    <a:pt x="354749" y="26308"/>
                  </a:lnTo>
                  <a:close/>
                </a:path>
                <a:path w="497204" h="225425">
                  <a:moveTo>
                    <a:pt x="443199" y="0"/>
                  </a:moveTo>
                  <a:lnTo>
                    <a:pt x="405442" y="16095"/>
                  </a:lnTo>
                  <a:lnTo>
                    <a:pt x="391002" y="57442"/>
                  </a:lnTo>
                  <a:lnTo>
                    <a:pt x="389346" y="112657"/>
                  </a:lnTo>
                  <a:lnTo>
                    <a:pt x="389530" y="134679"/>
                  </a:lnTo>
                  <a:lnTo>
                    <a:pt x="392287" y="179045"/>
                  </a:lnTo>
                  <a:lnTo>
                    <a:pt x="413257" y="216261"/>
                  </a:lnTo>
                  <a:lnTo>
                    <a:pt x="443199" y="225317"/>
                  </a:lnTo>
                  <a:lnTo>
                    <a:pt x="454264" y="224310"/>
                  </a:lnTo>
                  <a:lnTo>
                    <a:pt x="486432" y="201484"/>
                  </a:lnTo>
                  <a:lnTo>
                    <a:pt x="435152" y="201484"/>
                  </a:lnTo>
                  <a:lnTo>
                    <a:pt x="429065" y="198697"/>
                  </a:lnTo>
                  <a:lnTo>
                    <a:pt x="416913" y="159518"/>
                  </a:lnTo>
                  <a:lnTo>
                    <a:pt x="416070" y="131276"/>
                  </a:lnTo>
                  <a:lnTo>
                    <a:pt x="416138" y="90636"/>
                  </a:lnTo>
                  <a:lnTo>
                    <a:pt x="418801" y="45292"/>
                  </a:lnTo>
                  <a:lnTo>
                    <a:pt x="435152" y="23831"/>
                  </a:lnTo>
                  <a:lnTo>
                    <a:pt x="486431" y="23831"/>
                  </a:lnTo>
                  <a:lnTo>
                    <a:pt x="485610" y="22276"/>
                  </a:lnTo>
                  <a:lnTo>
                    <a:pt x="480959" y="16095"/>
                  </a:lnTo>
                  <a:lnTo>
                    <a:pt x="473144" y="9054"/>
                  </a:lnTo>
                  <a:lnTo>
                    <a:pt x="464246" y="4024"/>
                  </a:lnTo>
                  <a:lnTo>
                    <a:pt x="454264" y="1006"/>
                  </a:lnTo>
                  <a:lnTo>
                    <a:pt x="443199" y="0"/>
                  </a:lnTo>
                  <a:close/>
                </a:path>
                <a:path w="497204" h="225425">
                  <a:moveTo>
                    <a:pt x="486431" y="23831"/>
                  </a:moveTo>
                  <a:lnTo>
                    <a:pt x="451043" y="23831"/>
                  </a:lnTo>
                  <a:lnTo>
                    <a:pt x="457027" y="26617"/>
                  </a:lnTo>
                  <a:lnTo>
                    <a:pt x="461152" y="32186"/>
                  </a:lnTo>
                  <a:lnTo>
                    <a:pt x="469972" y="78419"/>
                  </a:lnTo>
                  <a:lnTo>
                    <a:pt x="470321" y="131276"/>
                  </a:lnTo>
                  <a:lnTo>
                    <a:pt x="469963" y="147089"/>
                  </a:lnTo>
                  <a:lnTo>
                    <a:pt x="464864" y="187970"/>
                  </a:lnTo>
                  <a:lnTo>
                    <a:pt x="451043" y="201484"/>
                  </a:lnTo>
                  <a:lnTo>
                    <a:pt x="486432" y="201484"/>
                  </a:lnTo>
                  <a:lnTo>
                    <a:pt x="496318" y="153085"/>
                  </a:lnTo>
                  <a:lnTo>
                    <a:pt x="497055" y="112657"/>
                  </a:lnTo>
                  <a:lnTo>
                    <a:pt x="496870" y="90636"/>
                  </a:lnTo>
                  <a:lnTo>
                    <a:pt x="494113" y="46271"/>
                  </a:lnTo>
                  <a:lnTo>
                    <a:pt x="489353" y="29366"/>
                  </a:lnTo>
                  <a:lnTo>
                    <a:pt x="486431" y="23831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 sz="3200"/>
            </a:p>
          </p:txBody>
        </p:sp>
      </p:grpSp>
      <p:sp>
        <p:nvSpPr>
          <p:cNvPr id="7" name="object 5"/>
          <p:cNvSpPr/>
          <p:nvPr/>
        </p:nvSpPr>
        <p:spPr>
          <a:xfrm>
            <a:off x="1672295" y="10778306"/>
            <a:ext cx="1167318" cy="502710"/>
          </a:xfrm>
          <a:custGeom>
            <a:avLst/>
            <a:gdLst/>
            <a:ahLst/>
            <a:cxnLst/>
            <a:rect l="l" t="t" r="r" b="b"/>
            <a:pathLst>
              <a:path w="977900" h="382905">
                <a:moveTo>
                  <a:pt x="210019" y="236651"/>
                </a:moveTo>
                <a:lnTo>
                  <a:pt x="209194" y="220294"/>
                </a:lnTo>
                <a:lnTo>
                  <a:pt x="206692" y="206514"/>
                </a:lnTo>
                <a:lnTo>
                  <a:pt x="202831" y="196113"/>
                </a:lnTo>
                <a:lnTo>
                  <a:pt x="202539" y="195313"/>
                </a:lnTo>
                <a:lnTo>
                  <a:pt x="196710" y="186677"/>
                </a:lnTo>
                <a:lnTo>
                  <a:pt x="189242" y="180238"/>
                </a:lnTo>
                <a:lnTo>
                  <a:pt x="183400" y="177292"/>
                </a:lnTo>
                <a:lnTo>
                  <a:pt x="183400" y="236651"/>
                </a:lnTo>
                <a:lnTo>
                  <a:pt x="182981" y="246735"/>
                </a:lnTo>
                <a:lnTo>
                  <a:pt x="165658" y="277507"/>
                </a:lnTo>
                <a:lnTo>
                  <a:pt x="133578" y="277507"/>
                </a:lnTo>
                <a:lnTo>
                  <a:pt x="133578" y="196113"/>
                </a:lnTo>
                <a:lnTo>
                  <a:pt x="165658" y="196113"/>
                </a:lnTo>
                <a:lnTo>
                  <a:pt x="183400" y="236651"/>
                </a:lnTo>
                <a:lnTo>
                  <a:pt x="183400" y="177292"/>
                </a:lnTo>
                <a:lnTo>
                  <a:pt x="180149" y="175641"/>
                </a:lnTo>
                <a:lnTo>
                  <a:pt x="169430" y="172885"/>
                </a:lnTo>
                <a:lnTo>
                  <a:pt x="157099" y="171970"/>
                </a:lnTo>
                <a:lnTo>
                  <a:pt x="133578" y="171970"/>
                </a:lnTo>
                <a:lnTo>
                  <a:pt x="133578" y="104813"/>
                </a:lnTo>
                <a:lnTo>
                  <a:pt x="200113" y="104813"/>
                </a:lnTo>
                <a:lnTo>
                  <a:pt x="200113" y="80975"/>
                </a:lnTo>
                <a:lnTo>
                  <a:pt x="106959" y="80975"/>
                </a:lnTo>
                <a:lnTo>
                  <a:pt x="106959" y="301332"/>
                </a:lnTo>
                <a:lnTo>
                  <a:pt x="157099" y="301332"/>
                </a:lnTo>
                <a:lnTo>
                  <a:pt x="196710" y="286486"/>
                </a:lnTo>
                <a:lnTo>
                  <a:pt x="202641" y="277507"/>
                </a:lnTo>
                <a:lnTo>
                  <a:pt x="206692" y="266598"/>
                </a:lnTo>
                <a:lnTo>
                  <a:pt x="209194" y="252882"/>
                </a:lnTo>
                <a:lnTo>
                  <a:pt x="210019" y="236651"/>
                </a:lnTo>
                <a:close/>
              </a:path>
              <a:path w="977900" h="382905">
                <a:moveTo>
                  <a:pt x="348056" y="80975"/>
                </a:moveTo>
                <a:lnTo>
                  <a:pt x="323608" y="80975"/>
                </a:lnTo>
                <a:lnTo>
                  <a:pt x="269443" y="234175"/>
                </a:lnTo>
                <a:lnTo>
                  <a:pt x="269443" y="80975"/>
                </a:lnTo>
                <a:lnTo>
                  <a:pt x="242824" y="80975"/>
                </a:lnTo>
                <a:lnTo>
                  <a:pt x="242824" y="301332"/>
                </a:lnTo>
                <a:lnTo>
                  <a:pt x="267589" y="301332"/>
                </a:lnTo>
                <a:lnTo>
                  <a:pt x="291236" y="234175"/>
                </a:lnTo>
                <a:lnTo>
                  <a:pt x="321437" y="148450"/>
                </a:lnTo>
                <a:lnTo>
                  <a:pt x="321437" y="301332"/>
                </a:lnTo>
                <a:lnTo>
                  <a:pt x="348056" y="301332"/>
                </a:lnTo>
                <a:lnTo>
                  <a:pt x="348056" y="148450"/>
                </a:lnTo>
                <a:lnTo>
                  <a:pt x="348056" y="80975"/>
                </a:lnTo>
                <a:close/>
              </a:path>
              <a:path w="977900" h="382905">
                <a:moveTo>
                  <a:pt x="482638" y="240982"/>
                </a:moveTo>
                <a:lnTo>
                  <a:pt x="472478" y="201371"/>
                </a:lnTo>
                <a:lnTo>
                  <a:pt x="457619" y="189611"/>
                </a:lnTo>
                <a:lnTo>
                  <a:pt x="463181" y="186728"/>
                </a:lnTo>
                <a:lnTo>
                  <a:pt x="481164" y="151536"/>
                </a:lnTo>
                <a:lnTo>
                  <a:pt x="481711" y="140703"/>
                </a:lnTo>
                <a:lnTo>
                  <a:pt x="481660" y="135445"/>
                </a:lnTo>
                <a:lnTo>
                  <a:pt x="475894" y="102336"/>
                </a:lnTo>
                <a:lnTo>
                  <a:pt x="473405" y="98005"/>
                </a:lnTo>
                <a:lnTo>
                  <a:pt x="430695" y="78498"/>
                </a:lnTo>
                <a:lnTo>
                  <a:pt x="419836" y="79336"/>
                </a:lnTo>
                <a:lnTo>
                  <a:pt x="383641" y="110147"/>
                </a:lnTo>
                <a:lnTo>
                  <a:pt x="379628" y="135445"/>
                </a:lnTo>
                <a:lnTo>
                  <a:pt x="406234" y="135445"/>
                </a:lnTo>
                <a:lnTo>
                  <a:pt x="406717" y="127190"/>
                </a:lnTo>
                <a:lnTo>
                  <a:pt x="408178" y="120053"/>
                </a:lnTo>
                <a:lnTo>
                  <a:pt x="410591" y="114033"/>
                </a:lnTo>
                <a:lnTo>
                  <a:pt x="413981" y="109143"/>
                </a:lnTo>
                <a:lnTo>
                  <a:pt x="418109" y="104597"/>
                </a:lnTo>
                <a:lnTo>
                  <a:pt x="423672" y="102336"/>
                </a:lnTo>
                <a:lnTo>
                  <a:pt x="437908" y="102336"/>
                </a:lnTo>
                <a:lnTo>
                  <a:pt x="455142" y="140703"/>
                </a:lnTo>
                <a:lnTo>
                  <a:pt x="454621" y="151180"/>
                </a:lnTo>
                <a:lnTo>
                  <a:pt x="437603" y="178777"/>
                </a:lnTo>
                <a:lnTo>
                  <a:pt x="413359" y="178777"/>
                </a:lnTo>
                <a:lnTo>
                  <a:pt x="413359" y="201676"/>
                </a:lnTo>
                <a:lnTo>
                  <a:pt x="437603" y="201676"/>
                </a:lnTo>
                <a:lnTo>
                  <a:pt x="443064" y="203847"/>
                </a:lnTo>
                <a:lnTo>
                  <a:pt x="456069" y="240982"/>
                </a:lnTo>
                <a:lnTo>
                  <a:pt x="455561" y="251472"/>
                </a:lnTo>
                <a:lnTo>
                  <a:pt x="438124" y="279984"/>
                </a:lnTo>
                <a:lnTo>
                  <a:pt x="423468" y="279984"/>
                </a:lnTo>
                <a:lnTo>
                  <a:pt x="406234" y="246862"/>
                </a:lnTo>
                <a:lnTo>
                  <a:pt x="379628" y="246862"/>
                </a:lnTo>
                <a:lnTo>
                  <a:pt x="395097" y="291744"/>
                </a:lnTo>
                <a:lnTo>
                  <a:pt x="430695" y="303822"/>
                </a:lnTo>
                <a:lnTo>
                  <a:pt x="442455" y="302907"/>
                </a:lnTo>
                <a:lnTo>
                  <a:pt x="475830" y="279984"/>
                </a:lnTo>
                <a:lnTo>
                  <a:pt x="477532" y="277037"/>
                </a:lnTo>
                <a:lnTo>
                  <a:pt x="482574" y="246862"/>
                </a:lnTo>
                <a:lnTo>
                  <a:pt x="482638" y="240982"/>
                </a:lnTo>
                <a:close/>
              </a:path>
              <a:path w="977900" h="382905">
                <a:moveTo>
                  <a:pt x="620102" y="80975"/>
                </a:moveTo>
                <a:lnTo>
                  <a:pt x="593483" y="80975"/>
                </a:lnTo>
                <a:lnTo>
                  <a:pt x="593483" y="177228"/>
                </a:lnTo>
                <a:lnTo>
                  <a:pt x="544588" y="177228"/>
                </a:lnTo>
                <a:lnTo>
                  <a:pt x="544588" y="80975"/>
                </a:lnTo>
                <a:lnTo>
                  <a:pt x="517969" y="80975"/>
                </a:lnTo>
                <a:lnTo>
                  <a:pt x="517969" y="301332"/>
                </a:lnTo>
                <a:lnTo>
                  <a:pt x="544588" y="301332"/>
                </a:lnTo>
                <a:lnTo>
                  <a:pt x="544588" y="201371"/>
                </a:lnTo>
                <a:lnTo>
                  <a:pt x="593483" y="201371"/>
                </a:lnTo>
                <a:lnTo>
                  <a:pt x="593483" y="301332"/>
                </a:lnTo>
                <a:lnTo>
                  <a:pt x="620102" y="301332"/>
                </a:lnTo>
                <a:lnTo>
                  <a:pt x="620102" y="201371"/>
                </a:lnTo>
                <a:lnTo>
                  <a:pt x="620102" y="177228"/>
                </a:lnTo>
                <a:lnTo>
                  <a:pt x="620102" y="80975"/>
                </a:lnTo>
                <a:close/>
              </a:path>
              <a:path w="977900" h="382905">
                <a:moveTo>
                  <a:pt x="744829" y="80975"/>
                </a:moveTo>
                <a:lnTo>
                  <a:pt x="659714" y="80975"/>
                </a:lnTo>
                <a:lnTo>
                  <a:pt x="659714" y="301332"/>
                </a:lnTo>
                <a:lnTo>
                  <a:pt x="744829" y="301332"/>
                </a:lnTo>
                <a:lnTo>
                  <a:pt x="744829" y="277507"/>
                </a:lnTo>
                <a:lnTo>
                  <a:pt x="686333" y="277507"/>
                </a:lnTo>
                <a:lnTo>
                  <a:pt x="686333" y="202603"/>
                </a:lnTo>
                <a:lnTo>
                  <a:pt x="736790" y="202603"/>
                </a:lnTo>
                <a:lnTo>
                  <a:pt x="736790" y="178777"/>
                </a:lnTo>
                <a:lnTo>
                  <a:pt x="686333" y="178777"/>
                </a:lnTo>
                <a:lnTo>
                  <a:pt x="686333" y="104813"/>
                </a:lnTo>
                <a:lnTo>
                  <a:pt x="744829" y="104813"/>
                </a:lnTo>
                <a:lnTo>
                  <a:pt x="744829" y="80975"/>
                </a:lnTo>
                <a:close/>
              </a:path>
              <a:path w="977900" h="382905">
                <a:moveTo>
                  <a:pt x="876681" y="135140"/>
                </a:moveTo>
                <a:lnTo>
                  <a:pt x="860894" y="91503"/>
                </a:lnTo>
                <a:lnTo>
                  <a:pt x="825919" y="78498"/>
                </a:lnTo>
                <a:lnTo>
                  <a:pt x="814628" y="79502"/>
                </a:lnTo>
                <a:lnTo>
                  <a:pt x="779576" y="108216"/>
                </a:lnTo>
                <a:lnTo>
                  <a:pt x="772769" y="150609"/>
                </a:lnTo>
                <a:lnTo>
                  <a:pt x="772071" y="191160"/>
                </a:lnTo>
                <a:lnTo>
                  <a:pt x="772236" y="213283"/>
                </a:lnTo>
                <a:lnTo>
                  <a:pt x="774852" y="257390"/>
                </a:lnTo>
                <a:lnTo>
                  <a:pt x="795743" y="294767"/>
                </a:lnTo>
                <a:lnTo>
                  <a:pt x="825919" y="303822"/>
                </a:lnTo>
                <a:lnTo>
                  <a:pt x="835710" y="303060"/>
                </a:lnTo>
                <a:lnTo>
                  <a:pt x="868743" y="279984"/>
                </a:lnTo>
                <a:lnTo>
                  <a:pt x="876681" y="246862"/>
                </a:lnTo>
                <a:lnTo>
                  <a:pt x="850366" y="246862"/>
                </a:lnTo>
                <a:lnTo>
                  <a:pt x="849693" y="254723"/>
                </a:lnTo>
                <a:lnTo>
                  <a:pt x="848283" y="261569"/>
                </a:lnTo>
                <a:lnTo>
                  <a:pt x="846137" y="267411"/>
                </a:lnTo>
                <a:lnTo>
                  <a:pt x="843254" y="272249"/>
                </a:lnTo>
                <a:lnTo>
                  <a:pt x="839127" y="277406"/>
                </a:lnTo>
                <a:lnTo>
                  <a:pt x="833348" y="279984"/>
                </a:lnTo>
                <a:lnTo>
                  <a:pt x="817880" y="279984"/>
                </a:lnTo>
                <a:lnTo>
                  <a:pt x="799642" y="238226"/>
                </a:lnTo>
                <a:lnTo>
                  <a:pt x="798791" y="209905"/>
                </a:lnTo>
                <a:lnTo>
                  <a:pt x="798855" y="169024"/>
                </a:lnTo>
                <a:lnTo>
                  <a:pt x="801522" y="123786"/>
                </a:lnTo>
                <a:lnTo>
                  <a:pt x="817880" y="102336"/>
                </a:lnTo>
                <a:lnTo>
                  <a:pt x="833348" y="102336"/>
                </a:lnTo>
                <a:lnTo>
                  <a:pt x="850366" y="135140"/>
                </a:lnTo>
                <a:lnTo>
                  <a:pt x="876681" y="135140"/>
                </a:lnTo>
                <a:close/>
              </a:path>
              <a:path w="977900" h="382905">
                <a:moveTo>
                  <a:pt x="977620" y="0"/>
                </a:moveTo>
                <a:lnTo>
                  <a:pt x="182727" y="0"/>
                </a:lnTo>
                <a:lnTo>
                  <a:pt x="134302" y="6553"/>
                </a:lnTo>
                <a:lnTo>
                  <a:pt x="90690" y="25031"/>
                </a:lnTo>
                <a:lnTo>
                  <a:pt x="53682" y="53670"/>
                </a:lnTo>
                <a:lnTo>
                  <a:pt x="25044" y="90690"/>
                </a:lnTo>
                <a:lnTo>
                  <a:pt x="6553" y="134302"/>
                </a:lnTo>
                <a:lnTo>
                  <a:pt x="0" y="182727"/>
                </a:lnTo>
                <a:lnTo>
                  <a:pt x="0" y="382574"/>
                </a:lnTo>
                <a:lnTo>
                  <a:pt x="18961" y="382574"/>
                </a:lnTo>
                <a:lnTo>
                  <a:pt x="18961" y="182727"/>
                </a:lnTo>
                <a:lnTo>
                  <a:pt x="22301" y="149847"/>
                </a:lnTo>
                <a:lnTo>
                  <a:pt x="47040" y="91351"/>
                </a:lnTo>
                <a:lnTo>
                  <a:pt x="91351" y="47040"/>
                </a:lnTo>
                <a:lnTo>
                  <a:pt x="149847" y="22301"/>
                </a:lnTo>
                <a:lnTo>
                  <a:pt x="182727" y="18961"/>
                </a:lnTo>
                <a:lnTo>
                  <a:pt x="958672" y="18961"/>
                </a:lnTo>
                <a:lnTo>
                  <a:pt x="958672" y="199847"/>
                </a:lnTo>
                <a:lnTo>
                  <a:pt x="955319" y="232740"/>
                </a:lnTo>
                <a:lnTo>
                  <a:pt x="930592" y="291236"/>
                </a:lnTo>
                <a:lnTo>
                  <a:pt x="886269" y="335546"/>
                </a:lnTo>
                <a:lnTo>
                  <a:pt x="827773" y="360273"/>
                </a:lnTo>
                <a:lnTo>
                  <a:pt x="794893" y="363613"/>
                </a:lnTo>
                <a:lnTo>
                  <a:pt x="348234" y="363613"/>
                </a:lnTo>
                <a:lnTo>
                  <a:pt x="348234" y="382574"/>
                </a:lnTo>
                <a:lnTo>
                  <a:pt x="794893" y="382574"/>
                </a:lnTo>
                <a:lnTo>
                  <a:pt x="843330" y="376021"/>
                </a:lnTo>
                <a:lnTo>
                  <a:pt x="886929" y="357543"/>
                </a:lnTo>
                <a:lnTo>
                  <a:pt x="923950" y="328904"/>
                </a:lnTo>
                <a:lnTo>
                  <a:pt x="952588" y="291896"/>
                </a:lnTo>
                <a:lnTo>
                  <a:pt x="971067" y="248285"/>
                </a:lnTo>
                <a:lnTo>
                  <a:pt x="977620" y="199847"/>
                </a:lnTo>
                <a:lnTo>
                  <a:pt x="977620" y="0"/>
                </a:lnTo>
                <a:close/>
              </a:path>
            </a:pathLst>
          </a:custGeom>
          <a:solidFill>
            <a:srgbClr val="9D9D9D"/>
          </a:solidFill>
        </p:spPr>
        <p:txBody>
          <a:bodyPr wrap="square" lIns="0" tIns="0" rIns="0" bIns="0" rtlCol="0"/>
          <a:lstStyle/>
          <a:p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3478" y="7835080"/>
            <a:ext cx="19233901" cy="2246769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Победителем  конкурсного отбора признаются участники конкурсного отбора, включенные в рейтинг,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сформированный комиссией Министерства по результатам ранжирования поступивших Заявок, набравших  в совокупности  не менее минимального проходного балла  (61,6), в порядке присвоения Заявке регистрационного номера в системе «Электронный бюджет»  и в пределах распределяемой субсидии.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62572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318" y="395423"/>
            <a:ext cx="17802225" cy="530915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заключения Соглашения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317" y="1616075"/>
            <a:ext cx="18609333" cy="7899598"/>
          </a:xfrm>
          <a:ln>
            <a:solidFill>
              <a:schemeClr val="accent1"/>
            </a:solidFill>
          </a:ln>
        </p:spPr>
        <p:txBody>
          <a:bodyPr/>
          <a:lstStyle/>
          <a:p>
            <a:pPr algn="just">
              <a:lnSpc>
                <a:spcPts val="4400"/>
              </a:lnSpc>
            </a:pPr>
            <a:r>
              <a:rPr lang="ru-RU" dirty="0"/>
              <a:t> </a:t>
            </a:r>
            <a:r>
              <a:rPr lang="ru-RU" dirty="0" smtClean="0"/>
              <a:t>               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Заявитель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 отношении которого принято решение о предоставлении гранта "Агростартап", в течение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  более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календарных дней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даты размещения на официальном сайте Приказа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Министерства</a:t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направляет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Министерство на дату не ранее даты размещения Приказа Министерства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ts val="4400"/>
              </a:lnSpc>
            </a:pPr>
            <a:endParaRPr lang="ru-RU" sz="28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4400"/>
              </a:lnSpc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выписку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расчетного счета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выданную кредитной организацией, в которой открыт расчетный счет, подтверждающую наличие на нем собственных и (или) заемных денежных средств в размере, предусмотренном планом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расходов</a:t>
            </a:r>
          </a:p>
          <a:p>
            <a:pPr marL="457200" indent="-457200" algn="just">
              <a:lnSpc>
                <a:spcPts val="4400"/>
              </a:lnSpc>
              <a:buFontTx/>
              <a:buChar char="-"/>
            </a:pPr>
            <a:endParaRPr lang="ru-RU" sz="2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ts val="4400"/>
              </a:lnSpc>
              <a:buFontTx/>
              <a:buChar char="-"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выписку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единого государственного реестра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индивидуальных предпринимателей </a:t>
            </a:r>
            <a:endParaRPr lang="ru-RU" sz="28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4400"/>
              </a:lnSpc>
            </a:pPr>
            <a:endParaRPr lang="ru-RU" sz="2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4400"/>
              </a:lnSpc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копию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соглашения о создании крестьянского (фермерского) хозяйства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заключенного в соответствии с Федеральным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законом от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июня 2003 г. N 74-ФЗ "О крестьянском (фермерском) хозяйстве", или решение главы крестьянского (фермерского) хозяйства о ведении крестьянского (фермерского) хозяйства в качестве главы крестьянского (фермерского) хозяйства </a:t>
            </a:r>
          </a:p>
        </p:txBody>
      </p:sp>
      <p:grpSp>
        <p:nvGrpSpPr>
          <p:cNvPr id="4" name="object 2"/>
          <p:cNvGrpSpPr/>
          <p:nvPr/>
        </p:nvGrpSpPr>
        <p:grpSpPr>
          <a:xfrm>
            <a:off x="443478" y="10722966"/>
            <a:ext cx="1228817" cy="537720"/>
            <a:chOff x="4932809" y="793587"/>
            <a:chExt cx="747395" cy="382905"/>
          </a:xfrm>
        </p:grpSpPr>
        <p:sp>
          <p:nvSpPr>
            <p:cNvPr id="5" name="object 3"/>
            <p:cNvSpPr/>
            <p:nvPr/>
          </p:nvSpPr>
          <p:spPr>
            <a:xfrm>
              <a:off x="4932809" y="793587"/>
              <a:ext cx="747395" cy="382905"/>
            </a:xfrm>
            <a:custGeom>
              <a:avLst/>
              <a:gdLst/>
              <a:ahLst/>
              <a:cxnLst/>
              <a:rect l="l" t="t" r="r" b="b"/>
              <a:pathLst>
                <a:path w="747395" h="382905">
                  <a:moveTo>
                    <a:pt x="564092" y="0"/>
                  </a:moveTo>
                  <a:lnTo>
                    <a:pt x="0" y="0"/>
                  </a:lnTo>
                  <a:lnTo>
                    <a:pt x="0" y="199853"/>
                  </a:lnTo>
                  <a:lnTo>
                    <a:pt x="6556" y="248285"/>
                  </a:lnTo>
                  <a:lnTo>
                    <a:pt x="25041" y="291896"/>
                  </a:lnTo>
                  <a:lnTo>
                    <a:pt x="53678" y="328907"/>
                  </a:lnTo>
                  <a:lnTo>
                    <a:pt x="90690" y="357544"/>
                  </a:lnTo>
                  <a:lnTo>
                    <a:pt x="134300" y="376029"/>
                  </a:lnTo>
                  <a:lnTo>
                    <a:pt x="182732" y="382586"/>
                  </a:lnTo>
                  <a:lnTo>
                    <a:pt x="746827" y="382586"/>
                  </a:lnTo>
                  <a:lnTo>
                    <a:pt x="746827" y="182739"/>
                  </a:lnTo>
                  <a:lnTo>
                    <a:pt x="740270" y="134304"/>
                  </a:lnTo>
                  <a:lnTo>
                    <a:pt x="721785" y="90692"/>
                  </a:lnTo>
                  <a:lnTo>
                    <a:pt x="693148" y="53679"/>
                  </a:lnTo>
                  <a:lnTo>
                    <a:pt x="656136" y="25041"/>
                  </a:lnTo>
                  <a:lnTo>
                    <a:pt x="612525" y="6556"/>
                  </a:lnTo>
                  <a:lnTo>
                    <a:pt x="564092" y="0"/>
                  </a:lnTo>
                  <a:close/>
                </a:path>
              </a:pathLst>
            </a:custGeom>
            <a:solidFill>
              <a:srgbClr val="B0CB1F"/>
            </a:solidFill>
          </p:spPr>
          <p:txBody>
            <a:bodyPr wrap="square" lIns="0" tIns="0" rIns="0" bIns="0" rtlCol="0"/>
            <a:lstStyle/>
            <a:p>
              <a:endParaRPr sz="3200"/>
            </a:p>
          </p:txBody>
        </p:sp>
        <p:sp>
          <p:nvSpPr>
            <p:cNvPr id="6" name="object 4"/>
            <p:cNvSpPr/>
            <p:nvPr/>
          </p:nvSpPr>
          <p:spPr>
            <a:xfrm>
              <a:off x="5063781" y="872092"/>
              <a:ext cx="497205" cy="225425"/>
            </a:xfrm>
            <a:custGeom>
              <a:avLst/>
              <a:gdLst/>
              <a:ahLst/>
              <a:cxnLst/>
              <a:rect l="l" t="t" r="r" b="b"/>
              <a:pathLst>
                <a:path w="497204" h="225425">
                  <a:moveTo>
                    <a:pt x="77064" y="2476"/>
                  </a:moveTo>
                  <a:lnTo>
                    <a:pt x="51379" y="2476"/>
                  </a:lnTo>
                  <a:lnTo>
                    <a:pt x="0" y="222839"/>
                  </a:lnTo>
                  <a:lnTo>
                    <a:pt x="27856" y="222839"/>
                  </a:lnTo>
                  <a:lnTo>
                    <a:pt x="38379" y="170845"/>
                  </a:lnTo>
                  <a:lnTo>
                    <a:pt x="116081" y="170845"/>
                  </a:lnTo>
                  <a:lnTo>
                    <a:pt x="110558" y="147012"/>
                  </a:lnTo>
                  <a:lnTo>
                    <a:pt x="43328" y="147012"/>
                  </a:lnTo>
                  <a:lnTo>
                    <a:pt x="64068" y="45496"/>
                  </a:lnTo>
                  <a:lnTo>
                    <a:pt x="87034" y="45496"/>
                  </a:lnTo>
                  <a:lnTo>
                    <a:pt x="77064" y="2476"/>
                  </a:lnTo>
                  <a:close/>
                </a:path>
                <a:path w="497204" h="225425">
                  <a:moveTo>
                    <a:pt x="116081" y="170845"/>
                  </a:moveTo>
                  <a:lnTo>
                    <a:pt x="89444" y="170845"/>
                  </a:lnTo>
                  <a:lnTo>
                    <a:pt x="99968" y="222839"/>
                  </a:lnTo>
                  <a:lnTo>
                    <a:pt x="128130" y="222839"/>
                  </a:lnTo>
                  <a:lnTo>
                    <a:pt x="116081" y="170845"/>
                  </a:lnTo>
                  <a:close/>
                </a:path>
                <a:path w="497204" h="225425">
                  <a:moveTo>
                    <a:pt x="87034" y="45496"/>
                  </a:moveTo>
                  <a:lnTo>
                    <a:pt x="64068" y="45496"/>
                  </a:lnTo>
                  <a:lnTo>
                    <a:pt x="84495" y="147012"/>
                  </a:lnTo>
                  <a:lnTo>
                    <a:pt x="110558" y="147012"/>
                  </a:lnTo>
                  <a:lnTo>
                    <a:pt x="87034" y="45496"/>
                  </a:lnTo>
                  <a:close/>
                </a:path>
                <a:path w="497204" h="225425">
                  <a:moveTo>
                    <a:pt x="232742" y="2476"/>
                  </a:moveTo>
                  <a:lnTo>
                    <a:pt x="149485" y="2476"/>
                  </a:lnTo>
                  <a:lnTo>
                    <a:pt x="149485" y="222839"/>
                  </a:lnTo>
                  <a:lnTo>
                    <a:pt x="176104" y="222839"/>
                  </a:lnTo>
                  <a:lnTo>
                    <a:pt x="176104" y="26308"/>
                  </a:lnTo>
                  <a:lnTo>
                    <a:pt x="232742" y="26308"/>
                  </a:lnTo>
                  <a:lnTo>
                    <a:pt x="232742" y="2476"/>
                  </a:lnTo>
                  <a:close/>
                </a:path>
                <a:path w="497204" h="225425">
                  <a:moveTo>
                    <a:pt x="309495" y="2476"/>
                  </a:moveTo>
                  <a:lnTo>
                    <a:pt x="259976" y="2476"/>
                  </a:lnTo>
                  <a:lnTo>
                    <a:pt x="259976" y="222839"/>
                  </a:lnTo>
                  <a:lnTo>
                    <a:pt x="286595" y="222839"/>
                  </a:lnTo>
                  <a:lnTo>
                    <a:pt x="286595" y="130917"/>
                  </a:lnTo>
                  <a:lnTo>
                    <a:pt x="309495" y="130917"/>
                  </a:lnTo>
                  <a:lnTo>
                    <a:pt x="348649" y="116218"/>
                  </a:lnTo>
                  <a:lnTo>
                    <a:pt x="354601" y="107085"/>
                  </a:lnTo>
                  <a:lnTo>
                    <a:pt x="286595" y="107085"/>
                  </a:lnTo>
                  <a:lnTo>
                    <a:pt x="286595" y="26308"/>
                  </a:lnTo>
                  <a:lnTo>
                    <a:pt x="354749" y="26308"/>
                  </a:lnTo>
                  <a:lnTo>
                    <a:pt x="354489" y="25593"/>
                  </a:lnTo>
                  <a:lnTo>
                    <a:pt x="348802" y="17024"/>
                  </a:lnTo>
                  <a:lnTo>
                    <a:pt x="341472" y="10659"/>
                  </a:lnTo>
                  <a:lnTo>
                    <a:pt x="332478" y="6113"/>
                  </a:lnTo>
                  <a:lnTo>
                    <a:pt x="321819" y="3385"/>
                  </a:lnTo>
                  <a:lnTo>
                    <a:pt x="309495" y="2476"/>
                  </a:lnTo>
                  <a:close/>
                </a:path>
                <a:path w="497204" h="225425">
                  <a:moveTo>
                    <a:pt x="354749" y="26308"/>
                  </a:moveTo>
                  <a:lnTo>
                    <a:pt x="317648" y="26308"/>
                  </a:lnTo>
                  <a:lnTo>
                    <a:pt x="324352" y="29404"/>
                  </a:lnTo>
                  <a:lnTo>
                    <a:pt x="328686" y="35593"/>
                  </a:lnTo>
                  <a:lnTo>
                    <a:pt x="331529" y="41029"/>
                  </a:lnTo>
                  <a:lnTo>
                    <a:pt x="333559" y="48051"/>
                  </a:lnTo>
                  <a:lnTo>
                    <a:pt x="334778" y="56658"/>
                  </a:lnTo>
                  <a:lnTo>
                    <a:pt x="335184" y="66851"/>
                  </a:lnTo>
                  <a:lnTo>
                    <a:pt x="334778" y="76910"/>
                  </a:lnTo>
                  <a:lnTo>
                    <a:pt x="317648" y="107085"/>
                  </a:lnTo>
                  <a:lnTo>
                    <a:pt x="354601" y="107085"/>
                  </a:lnTo>
                  <a:lnTo>
                    <a:pt x="358514" y="96524"/>
                  </a:lnTo>
                  <a:lnTo>
                    <a:pt x="360980" y="82935"/>
                  </a:lnTo>
                  <a:lnTo>
                    <a:pt x="361802" y="66851"/>
                  </a:lnTo>
                  <a:lnTo>
                    <a:pt x="360990" y="50508"/>
                  </a:lnTo>
                  <a:lnTo>
                    <a:pt x="358552" y="36755"/>
                  </a:lnTo>
                  <a:lnTo>
                    <a:pt x="354749" y="26308"/>
                  </a:lnTo>
                  <a:close/>
                </a:path>
                <a:path w="497204" h="225425">
                  <a:moveTo>
                    <a:pt x="443199" y="0"/>
                  </a:moveTo>
                  <a:lnTo>
                    <a:pt x="405442" y="16095"/>
                  </a:lnTo>
                  <a:lnTo>
                    <a:pt x="391002" y="57442"/>
                  </a:lnTo>
                  <a:lnTo>
                    <a:pt x="389346" y="112657"/>
                  </a:lnTo>
                  <a:lnTo>
                    <a:pt x="389530" y="134679"/>
                  </a:lnTo>
                  <a:lnTo>
                    <a:pt x="392287" y="179045"/>
                  </a:lnTo>
                  <a:lnTo>
                    <a:pt x="413257" y="216261"/>
                  </a:lnTo>
                  <a:lnTo>
                    <a:pt x="443199" y="225317"/>
                  </a:lnTo>
                  <a:lnTo>
                    <a:pt x="454264" y="224310"/>
                  </a:lnTo>
                  <a:lnTo>
                    <a:pt x="486432" y="201484"/>
                  </a:lnTo>
                  <a:lnTo>
                    <a:pt x="435152" y="201484"/>
                  </a:lnTo>
                  <a:lnTo>
                    <a:pt x="429065" y="198697"/>
                  </a:lnTo>
                  <a:lnTo>
                    <a:pt x="416913" y="159518"/>
                  </a:lnTo>
                  <a:lnTo>
                    <a:pt x="416070" y="131276"/>
                  </a:lnTo>
                  <a:lnTo>
                    <a:pt x="416138" y="90636"/>
                  </a:lnTo>
                  <a:lnTo>
                    <a:pt x="418801" y="45292"/>
                  </a:lnTo>
                  <a:lnTo>
                    <a:pt x="435152" y="23831"/>
                  </a:lnTo>
                  <a:lnTo>
                    <a:pt x="486431" y="23831"/>
                  </a:lnTo>
                  <a:lnTo>
                    <a:pt x="485610" y="22276"/>
                  </a:lnTo>
                  <a:lnTo>
                    <a:pt x="480959" y="16095"/>
                  </a:lnTo>
                  <a:lnTo>
                    <a:pt x="473144" y="9054"/>
                  </a:lnTo>
                  <a:lnTo>
                    <a:pt x="464246" y="4024"/>
                  </a:lnTo>
                  <a:lnTo>
                    <a:pt x="454264" y="1006"/>
                  </a:lnTo>
                  <a:lnTo>
                    <a:pt x="443199" y="0"/>
                  </a:lnTo>
                  <a:close/>
                </a:path>
                <a:path w="497204" h="225425">
                  <a:moveTo>
                    <a:pt x="486431" y="23831"/>
                  </a:moveTo>
                  <a:lnTo>
                    <a:pt x="451043" y="23831"/>
                  </a:lnTo>
                  <a:lnTo>
                    <a:pt x="457027" y="26617"/>
                  </a:lnTo>
                  <a:lnTo>
                    <a:pt x="461152" y="32186"/>
                  </a:lnTo>
                  <a:lnTo>
                    <a:pt x="469972" y="78419"/>
                  </a:lnTo>
                  <a:lnTo>
                    <a:pt x="470321" y="131276"/>
                  </a:lnTo>
                  <a:lnTo>
                    <a:pt x="469963" y="147089"/>
                  </a:lnTo>
                  <a:lnTo>
                    <a:pt x="464864" y="187970"/>
                  </a:lnTo>
                  <a:lnTo>
                    <a:pt x="451043" y="201484"/>
                  </a:lnTo>
                  <a:lnTo>
                    <a:pt x="486432" y="201484"/>
                  </a:lnTo>
                  <a:lnTo>
                    <a:pt x="496318" y="153085"/>
                  </a:lnTo>
                  <a:lnTo>
                    <a:pt x="497055" y="112657"/>
                  </a:lnTo>
                  <a:lnTo>
                    <a:pt x="496870" y="90636"/>
                  </a:lnTo>
                  <a:lnTo>
                    <a:pt x="494113" y="46271"/>
                  </a:lnTo>
                  <a:lnTo>
                    <a:pt x="489353" y="29366"/>
                  </a:lnTo>
                  <a:lnTo>
                    <a:pt x="486431" y="23831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 sz="3200"/>
            </a:p>
          </p:txBody>
        </p:sp>
      </p:grpSp>
      <p:sp>
        <p:nvSpPr>
          <p:cNvPr id="7" name="object 5"/>
          <p:cNvSpPr/>
          <p:nvPr/>
        </p:nvSpPr>
        <p:spPr>
          <a:xfrm>
            <a:off x="1672295" y="10778306"/>
            <a:ext cx="1167318" cy="502710"/>
          </a:xfrm>
          <a:custGeom>
            <a:avLst/>
            <a:gdLst/>
            <a:ahLst/>
            <a:cxnLst/>
            <a:rect l="l" t="t" r="r" b="b"/>
            <a:pathLst>
              <a:path w="977900" h="382905">
                <a:moveTo>
                  <a:pt x="210019" y="236651"/>
                </a:moveTo>
                <a:lnTo>
                  <a:pt x="209194" y="220294"/>
                </a:lnTo>
                <a:lnTo>
                  <a:pt x="206692" y="206514"/>
                </a:lnTo>
                <a:lnTo>
                  <a:pt x="202831" y="196113"/>
                </a:lnTo>
                <a:lnTo>
                  <a:pt x="202539" y="195313"/>
                </a:lnTo>
                <a:lnTo>
                  <a:pt x="196710" y="186677"/>
                </a:lnTo>
                <a:lnTo>
                  <a:pt x="189242" y="180238"/>
                </a:lnTo>
                <a:lnTo>
                  <a:pt x="183400" y="177292"/>
                </a:lnTo>
                <a:lnTo>
                  <a:pt x="183400" y="236651"/>
                </a:lnTo>
                <a:lnTo>
                  <a:pt x="182981" y="246735"/>
                </a:lnTo>
                <a:lnTo>
                  <a:pt x="165658" y="277507"/>
                </a:lnTo>
                <a:lnTo>
                  <a:pt x="133578" y="277507"/>
                </a:lnTo>
                <a:lnTo>
                  <a:pt x="133578" y="196113"/>
                </a:lnTo>
                <a:lnTo>
                  <a:pt x="165658" y="196113"/>
                </a:lnTo>
                <a:lnTo>
                  <a:pt x="183400" y="236651"/>
                </a:lnTo>
                <a:lnTo>
                  <a:pt x="183400" y="177292"/>
                </a:lnTo>
                <a:lnTo>
                  <a:pt x="180149" y="175641"/>
                </a:lnTo>
                <a:lnTo>
                  <a:pt x="169430" y="172885"/>
                </a:lnTo>
                <a:lnTo>
                  <a:pt x="157099" y="171970"/>
                </a:lnTo>
                <a:lnTo>
                  <a:pt x="133578" y="171970"/>
                </a:lnTo>
                <a:lnTo>
                  <a:pt x="133578" y="104813"/>
                </a:lnTo>
                <a:lnTo>
                  <a:pt x="200113" y="104813"/>
                </a:lnTo>
                <a:lnTo>
                  <a:pt x="200113" y="80975"/>
                </a:lnTo>
                <a:lnTo>
                  <a:pt x="106959" y="80975"/>
                </a:lnTo>
                <a:lnTo>
                  <a:pt x="106959" y="301332"/>
                </a:lnTo>
                <a:lnTo>
                  <a:pt x="157099" y="301332"/>
                </a:lnTo>
                <a:lnTo>
                  <a:pt x="196710" y="286486"/>
                </a:lnTo>
                <a:lnTo>
                  <a:pt x="202641" y="277507"/>
                </a:lnTo>
                <a:lnTo>
                  <a:pt x="206692" y="266598"/>
                </a:lnTo>
                <a:lnTo>
                  <a:pt x="209194" y="252882"/>
                </a:lnTo>
                <a:lnTo>
                  <a:pt x="210019" y="236651"/>
                </a:lnTo>
                <a:close/>
              </a:path>
              <a:path w="977900" h="382905">
                <a:moveTo>
                  <a:pt x="348056" y="80975"/>
                </a:moveTo>
                <a:lnTo>
                  <a:pt x="323608" y="80975"/>
                </a:lnTo>
                <a:lnTo>
                  <a:pt x="269443" y="234175"/>
                </a:lnTo>
                <a:lnTo>
                  <a:pt x="269443" y="80975"/>
                </a:lnTo>
                <a:lnTo>
                  <a:pt x="242824" y="80975"/>
                </a:lnTo>
                <a:lnTo>
                  <a:pt x="242824" y="301332"/>
                </a:lnTo>
                <a:lnTo>
                  <a:pt x="267589" y="301332"/>
                </a:lnTo>
                <a:lnTo>
                  <a:pt x="291236" y="234175"/>
                </a:lnTo>
                <a:lnTo>
                  <a:pt x="321437" y="148450"/>
                </a:lnTo>
                <a:lnTo>
                  <a:pt x="321437" y="301332"/>
                </a:lnTo>
                <a:lnTo>
                  <a:pt x="348056" y="301332"/>
                </a:lnTo>
                <a:lnTo>
                  <a:pt x="348056" y="148450"/>
                </a:lnTo>
                <a:lnTo>
                  <a:pt x="348056" y="80975"/>
                </a:lnTo>
                <a:close/>
              </a:path>
              <a:path w="977900" h="382905">
                <a:moveTo>
                  <a:pt x="482638" y="240982"/>
                </a:moveTo>
                <a:lnTo>
                  <a:pt x="472478" y="201371"/>
                </a:lnTo>
                <a:lnTo>
                  <a:pt x="457619" y="189611"/>
                </a:lnTo>
                <a:lnTo>
                  <a:pt x="463181" y="186728"/>
                </a:lnTo>
                <a:lnTo>
                  <a:pt x="481164" y="151536"/>
                </a:lnTo>
                <a:lnTo>
                  <a:pt x="481711" y="140703"/>
                </a:lnTo>
                <a:lnTo>
                  <a:pt x="481660" y="135445"/>
                </a:lnTo>
                <a:lnTo>
                  <a:pt x="475894" y="102336"/>
                </a:lnTo>
                <a:lnTo>
                  <a:pt x="473405" y="98005"/>
                </a:lnTo>
                <a:lnTo>
                  <a:pt x="430695" y="78498"/>
                </a:lnTo>
                <a:lnTo>
                  <a:pt x="419836" y="79336"/>
                </a:lnTo>
                <a:lnTo>
                  <a:pt x="383641" y="110147"/>
                </a:lnTo>
                <a:lnTo>
                  <a:pt x="379628" y="135445"/>
                </a:lnTo>
                <a:lnTo>
                  <a:pt x="406234" y="135445"/>
                </a:lnTo>
                <a:lnTo>
                  <a:pt x="406717" y="127190"/>
                </a:lnTo>
                <a:lnTo>
                  <a:pt x="408178" y="120053"/>
                </a:lnTo>
                <a:lnTo>
                  <a:pt x="410591" y="114033"/>
                </a:lnTo>
                <a:lnTo>
                  <a:pt x="413981" y="109143"/>
                </a:lnTo>
                <a:lnTo>
                  <a:pt x="418109" y="104597"/>
                </a:lnTo>
                <a:lnTo>
                  <a:pt x="423672" y="102336"/>
                </a:lnTo>
                <a:lnTo>
                  <a:pt x="437908" y="102336"/>
                </a:lnTo>
                <a:lnTo>
                  <a:pt x="455142" y="140703"/>
                </a:lnTo>
                <a:lnTo>
                  <a:pt x="454621" y="151180"/>
                </a:lnTo>
                <a:lnTo>
                  <a:pt x="437603" y="178777"/>
                </a:lnTo>
                <a:lnTo>
                  <a:pt x="413359" y="178777"/>
                </a:lnTo>
                <a:lnTo>
                  <a:pt x="413359" y="201676"/>
                </a:lnTo>
                <a:lnTo>
                  <a:pt x="437603" y="201676"/>
                </a:lnTo>
                <a:lnTo>
                  <a:pt x="443064" y="203847"/>
                </a:lnTo>
                <a:lnTo>
                  <a:pt x="456069" y="240982"/>
                </a:lnTo>
                <a:lnTo>
                  <a:pt x="455561" y="251472"/>
                </a:lnTo>
                <a:lnTo>
                  <a:pt x="438124" y="279984"/>
                </a:lnTo>
                <a:lnTo>
                  <a:pt x="423468" y="279984"/>
                </a:lnTo>
                <a:lnTo>
                  <a:pt x="406234" y="246862"/>
                </a:lnTo>
                <a:lnTo>
                  <a:pt x="379628" y="246862"/>
                </a:lnTo>
                <a:lnTo>
                  <a:pt x="395097" y="291744"/>
                </a:lnTo>
                <a:lnTo>
                  <a:pt x="430695" y="303822"/>
                </a:lnTo>
                <a:lnTo>
                  <a:pt x="442455" y="302907"/>
                </a:lnTo>
                <a:lnTo>
                  <a:pt x="475830" y="279984"/>
                </a:lnTo>
                <a:lnTo>
                  <a:pt x="477532" y="277037"/>
                </a:lnTo>
                <a:lnTo>
                  <a:pt x="482574" y="246862"/>
                </a:lnTo>
                <a:lnTo>
                  <a:pt x="482638" y="240982"/>
                </a:lnTo>
                <a:close/>
              </a:path>
              <a:path w="977900" h="382905">
                <a:moveTo>
                  <a:pt x="620102" y="80975"/>
                </a:moveTo>
                <a:lnTo>
                  <a:pt x="593483" y="80975"/>
                </a:lnTo>
                <a:lnTo>
                  <a:pt x="593483" y="177228"/>
                </a:lnTo>
                <a:lnTo>
                  <a:pt x="544588" y="177228"/>
                </a:lnTo>
                <a:lnTo>
                  <a:pt x="544588" y="80975"/>
                </a:lnTo>
                <a:lnTo>
                  <a:pt x="517969" y="80975"/>
                </a:lnTo>
                <a:lnTo>
                  <a:pt x="517969" y="301332"/>
                </a:lnTo>
                <a:lnTo>
                  <a:pt x="544588" y="301332"/>
                </a:lnTo>
                <a:lnTo>
                  <a:pt x="544588" y="201371"/>
                </a:lnTo>
                <a:lnTo>
                  <a:pt x="593483" y="201371"/>
                </a:lnTo>
                <a:lnTo>
                  <a:pt x="593483" y="301332"/>
                </a:lnTo>
                <a:lnTo>
                  <a:pt x="620102" y="301332"/>
                </a:lnTo>
                <a:lnTo>
                  <a:pt x="620102" y="201371"/>
                </a:lnTo>
                <a:lnTo>
                  <a:pt x="620102" y="177228"/>
                </a:lnTo>
                <a:lnTo>
                  <a:pt x="620102" y="80975"/>
                </a:lnTo>
                <a:close/>
              </a:path>
              <a:path w="977900" h="382905">
                <a:moveTo>
                  <a:pt x="744829" y="80975"/>
                </a:moveTo>
                <a:lnTo>
                  <a:pt x="659714" y="80975"/>
                </a:lnTo>
                <a:lnTo>
                  <a:pt x="659714" y="301332"/>
                </a:lnTo>
                <a:lnTo>
                  <a:pt x="744829" y="301332"/>
                </a:lnTo>
                <a:lnTo>
                  <a:pt x="744829" y="277507"/>
                </a:lnTo>
                <a:lnTo>
                  <a:pt x="686333" y="277507"/>
                </a:lnTo>
                <a:lnTo>
                  <a:pt x="686333" y="202603"/>
                </a:lnTo>
                <a:lnTo>
                  <a:pt x="736790" y="202603"/>
                </a:lnTo>
                <a:lnTo>
                  <a:pt x="736790" y="178777"/>
                </a:lnTo>
                <a:lnTo>
                  <a:pt x="686333" y="178777"/>
                </a:lnTo>
                <a:lnTo>
                  <a:pt x="686333" y="104813"/>
                </a:lnTo>
                <a:lnTo>
                  <a:pt x="744829" y="104813"/>
                </a:lnTo>
                <a:lnTo>
                  <a:pt x="744829" y="80975"/>
                </a:lnTo>
                <a:close/>
              </a:path>
              <a:path w="977900" h="382905">
                <a:moveTo>
                  <a:pt x="876681" y="135140"/>
                </a:moveTo>
                <a:lnTo>
                  <a:pt x="860894" y="91503"/>
                </a:lnTo>
                <a:lnTo>
                  <a:pt x="825919" y="78498"/>
                </a:lnTo>
                <a:lnTo>
                  <a:pt x="814628" y="79502"/>
                </a:lnTo>
                <a:lnTo>
                  <a:pt x="779576" y="108216"/>
                </a:lnTo>
                <a:lnTo>
                  <a:pt x="772769" y="150609"/>
                </a:lnTo>
                <a:lnTo>
                  <a:pt x="772071" y="191160"/>
                </a:lnTo>
                <a:lnTo>
                  <a:pt x="772236" y="213283"/>
                </a:lnTo>
                <a:lnTo>
                  <a:pt x="774852" y="257390"/>
                </a:lnTo>
                <a:lnTo>
                  <a:pt x="795743" y="294767"/>
                </a:lnTo>
                <a:lnTo>
                  <a:pt x="825919" y="303822"/>
                </a:lnTo>
                <a:lnTo>
                  <a:pt x="835710" y="303060"/>
                </a:lnTo>
                <a:lnTo>
                  <a:pt x="868743" y="279984"/>
                </a:lnTo>
                <a:lnTo>
                  <a:pt x="876681" y="246862"/>
                </a:lnTo>
                <a:lnTo>
                  <a:pt x="850366" y="246862"/>
                </a:lnTo>
                <a:lnTo>
                  <a:pt x="849693" y="254723"/>
                </a:lnTo>
                <a:lnTo>
                  <a:pt x="848283" y="261569"/>
                </a:lnTo>
                <a:lnTo>
                  <a:pt x="846137" y="267411"/>
                </a:lnTo>
                <a:lnTo>
                  <a:pt x="843254" y="272249"/>
                </a:lnTo>
                <a:lnTo>
                  <a:pt x="839127" y="277406"/>
                </a:lnTo>
                <a:lnTo>
                  <a:pt x="833348" y="279984"/>
                </a:lnTo>
                <a:lnTo>
                  <a:pt x="817880" y="279984"/>
                </a:lnTo>
                <a:lnTo>
                  <a:pt x="799642" y="238226"/>
                </a:lnTo>
                <a:lnTo>
                  <a:pt x="798791" y="209905"/>
                </a:lnTo>
                <a:lnTo>
                  <a:pt x="798855" y="169024"/>
                </a:lnTo>
                <a:lnTo>
                  <a:pt x="801522" y="123786"/>
                </a:lnTo>
                <a:lnTo>
                  <a:pt x="817880" y="102336"/>
                </a:lnTo>
                <a:lnTo>
                  <a:pt x="833348" y="102336"/>
                </a:lnTo>
                <a:lnTo>
                  <a:pt x="850366" y="135140"/>
                </a:lnTo>
                <a:lnTo>
                  <a:pt x="876681" y="135140"/>
                </a:lnTo>
                <a:close/>
              </a:path>
              <a:path w="977900" h="382905">
                <a:moveTo>
                  <a:pt x="977620" y="0"/>
                </a:moveTo>
                <a:lnTo>
                  <a:pt x="182727" y="0"/>
                </a:lnTo>
                <a:lnTo>
                  <a:pt x="134302" y="6553"/>
                </a:lnTo>
                <a:lnTo>
                  <a:pt x="90690" y="25031"/>
                </a:lnTo>
                <a:lnTo>
                  <a:pt x="53682" y="53670"/>
                </a:lnTo>
                <a:lnTo>
                  <a:pt x="25044" y="90690"/>
                </a:lnTo>
                <a:lnTo>
                  <a:pt x="6553" y="134302"/>
                </a:lnTo>
                <a:lnTo>
                  <a:pt x="0" y="182727"/>
                </a:lnTo>
                <a:lnTo>
                  <a:pt x="0" y="382574"/>
                </a:lnTo>
                <a:lnTo>
                  <a:pt x="18961" y="382574"/>
                </a:lnTo>
                <a:lnTo>
                  <a:pt x="18961" y="182727"/>
                </a:lnTo>
                <a:lnTo>
                  <a:pt x="22301" y="149847"/>
                </a:lnTo>
                <a:lnTo>
                  <a:pt x="47040" y="91351"/>
                </a:lnTo>
                <a:lnTo>
                  <a:pt x="91351" y="47040"/>
                </a:lnTo>
                <a:lnTo>
                  <a:pt x="149847" y="22301"/>
                </a:lnTo>
                <a:lnTo>
                  <a:pt x="182727" y="18961"/>
                </a:lnTo>
                <a:lnTo>
                  <a:pt x="958672" y="18961"/>
                </a:lnTo>
                <a:lnTo>
                  <a:pt x="958672" y="199847"/>
                </a:lnTo>
                <a:lnTo>
                  <a:pt x="955319" y="232740"/>
                </a:lnTo>
                <a:lnTo>
                  <a:pt x="930592" y="291236"/>
                </a:lnTo>
                <a:lnTo>
                  <a:pt x="886269" y="335546"/>
                </a:lnTo>
                <a:lnTo>
                  <a:pt x="827773" y="360273"/>
                </a:lnTo>
                <a:lnTo>
                  <a:pt x="794893" y="363613"/>
                </a:lnTo>
                <a:lnTo>
                  <a:pt x="348234" y="363613"/>
                </a:lnTo>
                <a:lnTo>
                  <a:pt x="348234" y="382574"/>
                </a:lnTo>
                <a:lnTo>
                  <a:pt x="794893" y="382574"/>
                </a:lnTo>
                <a:lnTo>
                  <a:pt x="843330" y="376021"/>
                </a:lnTo>
                <a:lnTo>
                  <a:pt x="886929" y="357543"/>
                </a:lnTo>
                <a:lnTo>
                  <a:pt x="923950" y="328904"/>
                </a:lnTo>
                <a:lnTo>
                  <a:pt x="952588" y="291896"/>
                </a:lnTo>
                <a:lnTo>
                  <a:pt x="971067" y="248285"/>
                </a:lnTo>
                <a:lnTo>
                  <a:pt x="977620" y="199847"/>
                </a:lnTo>
                <a:lnTo>
                  <a:pt x="977620" y="0"/>
                </a:lnTo>
                <a:close/>
              </a:path>
            </a:pathLst>
          </a:custGeom>
          <a:solidFill>
            <a:srgbClr val="9D9D9D"/>
          </a:solidFill>
        </p:spPr>
        <p:txBody>
          <a:bodyPr wrap="square" lIns="0" tIns="0" rIns="0" bIns="0" rtlCol="0"/>
          <a:lstStyle/>
          <a:p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41360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3478" y="96433"/>
            <a:ext cx="17802225" cy="530915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Заполнение заявки 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1967" y="662388"/>
            <a:ext cx="19602133" cy="1292662"/>
          </a:xfrm>
        </p:spPr>
        <p:txBody>
          <a:bodyPr/>
          <a:lstStyle/>
          <a:p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Ссылка на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отбор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800" b="1" u="sng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</a:t>
            </a:r>
            <a:r>
              <a:rPr lang="ru-RU" sz="2800" b="1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://promote.budget.gov.ru/public/minfin/selection/view/51ab73a0-0061-46c3-b69e-106629995270?showBackButton=true&amp;competitionType=0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object 2"/>
          <p:cNvGrpSpPr/>
          <p:nvPr/>
        </p:nvGrpSpPr>
        <p:grpSpPr>
          <a:xfrm>
            <a:off x="443478" y="10722966"/>
            <a:ext cx="1228817" cy="537720"/>
            <a:chOff x="4932809" y="793587"/>
            <a:chExt cx="747395" cy="382905"/>
          </a:xfrm>
        </p:grpSpPr>
        <p:sp>
          <p:nvSpPr>
            <p:cNvPr id="5" name="object 3"/>
            <p:cNvSpPr/>
            <p:nvPr/>
          </p:nvSpPr>
          <p:spPr>
            <a:xfrm>
              <a:off x="4932809" y="793587"/>
              <a:ext cx="747395" cy="382905"/>
            </a:xfrm>
            <a:custGeom>
              <a:avLst/>
              <a:gdLst/>
              <a:ahLst/>
              <a:cxnLst/>
              <a:rect l="l" t="t" r="r" b="b"/>
              <a:pathLst>
                <a:path w="747395" h="382905">
                  <a:moveTo>
                    <a:pt x="564092" y="0"/>
                  </a:moveTo>
                  <a:lnTo>
                    <a:pt x="0" y="0"/>
                  </a:lnTo>
                  <a:lnTo>
                    <a:pt x="0" y="199853"/>
                  </a:lnTo>
                  <a:lnTo>
                    <a:pt x="6556" y="248285"/>
                  </a:lnTo>
                  <a:lnTo>
                    <a:pt x="25041" y="291896"/>
                  </a:lnTo>
                  <a:lnTo>
                    <a:pt x="53678" y="328907"/>
                  </a:lnTo>
                  <a:lnTo>
                    <a:pt x="90690" y="357544"/>
                  </a:lnTo>
                  <a:lnTo>
                    <a:pt x="134300" y="376029"/>
                  </a:lnTo>
                  <a:lnTo>
                    <a:pt x="182732" y="382586"/>
                  </a:lnTo>
                  <a:lnTo>
                    <a:pt x="746827" y="382586"/>
                  </a:lnTo>
                  <a:lnTo>
                    <a:pt x="746827" y="182739"/>
                  </a:lnTo>
                  <a:lnTo>
                    <a:pt x="740270" y="134304"/>
                  </a:lnTo>
                  <a:lnTo>
                    <a:pt x="721785" y="90692"/>
                  </a:lnTo>
                  <a:lnTo>
                    <a:pt x="693148" y="53679"/>
                  </a:lnTo>
                  <a:lnTo>
                    <a:pt x="656136" y="25041"/>
                  </a:lnTo>
                  <a:lnTo>
                    <a:pt x="612525" y="6556"/>
                  </a:lnTo>
                  <a:lnTo>
                    <a:pt x="564092" y="0"/>
                  </a:lnTo>
                  <a:close/>
                </a:path>
              </a:pathLst>
            </a:custGeom>
            <a:solidFill>
              <a:srgbClr val="B0CB1F"/>
            </a:solidFill>
          </p:spPr>
          <p:txBody>
            <a:bodyPr wrap="square" lIns="0" tIns="0" rIns="0" bIns="0" rtlCol="0"/>
            <a:lstStyle/>
            <a:p>
              <a:endParaRPr sz="3200"/>
            </a:p>
          </p:txBody>
        </p:sp>
        <p:sp>
          <p:nvSpPr>
            <p:cNvPr id="6" name="object 4"/>
            <p:cNvSpPr/>
            <p:nvPr/>
          </p:nvSpPr>
          <p:spPr>
            <a:xfrm>
              <a:off x="5063781" y="872092"/>
              <a:ext cx="497205" cy="225425"/>
            </a:xfrm>
            <a:custGeom>
              <a:avLst/>
              <a:gdLst/>
              <a:ahLst/>
              <a:cxnLst/>
              <a:rect l="l" t="t" r="r" b="b"/>
              <a:pathLst>
                <a:path w="497204" h="225425">
                  <a:moveTo>
                    <a:pt x="77064" y="2476"/>
                  </a:moveTo>
                  <a:lnTo>
                    <a:pt x="51379" y="2476"/>
                  </a:lnTo>
                  <a:lnTo>
                    <a:pt x="0" y="222839"/>
                  </a:lnTo>
                  <a:lnTo>
                    <a:pt x="27856" y="222839"/>
                  </a:lnTo>
                  <a:lnTo>
                    <a:pt x="38379" y="170845"/>
                  </a:lnTo>
                  <a:lnTo>
                    <a:pt x="116081" y="170845"/>
                  </a:lnTo>
                  <a:lnTo>
                    <a:pt x="110558" y="147012"/>
                  </a:lnTo>
                  <a:lnTo>
                    <a:pt x="43328" y="147012"/>
                  </a:lnTo>
                  <a:lnTo>
                    <a:pt x="64068" y="45496"/>
                  </a:lnTo>
                  <a:lnTo>
                    <a:pt x="87034" y="45496"/>
                  </a:lnTo>
                  <a:lnTo>
                    <a:pt x="77064" y="2476"/>
                  </a:lnTo>
                  <a:close/>
                </a:path>
                <a:path w="497204" h="225425">
                  <a:moveTo>
                    <a:pt x="116081" y="170845"/>
                  </a:moveTo>
                  <a:lnTo>
                    <a:pt x="89444" y="170845"/>
                  </a:lnTo>
                  <a:lnTo>
                    <a:pt x="99968" y="222839"/>
                  </a:lnTo>
                  <a:lnTo>
                    <a:pt x="128130" y="222839"/>
                  </a:lnTo>
                  <a:lnTo>
                    <a:pt x="116081" y="170845"/>
                  </a:lnTo>
                  <a:close/>
                </a:path>
                <a:path w="497204" h="225425">
                  <a:moveTo>
                    <a:pt x="87034" y="45496"/>
                  </a:moveTo>
                  <a:lnTo>
                    <a:pt x="64068" y="45496"/>
                  </a:lnTo>
                  <a:lnTo>
                    <a:pt x="84495" y="147012"/>
                  </a:lnTo>
                  <a:lnTo>
                    <a:pt x="110558" y="147012"/>
                  </a:lnTo>
                  <a:lnTo>
                    <a:pt x="87034" y="45496"/>
                  </a:lnTo>
                  <a:close/>
                </a:path>
                <a:path w="497204" h="225425">
                  <a:moveTo>
                    <a:pt x="232742" y="2476"/>
                  </a:moveTo>
                  <a:lnTo>
                    <a:pt x="149485" y="2476"/>
                  </a:lnTo>
                  <a:lnTo>
                    <a:pt x="149485" y="222839"/>
                  </a:lnTo>
                  <a:lnTo>
                    <a:pt x="176104" y="222839"/>
                  </a:lnTo>
                  <a:lnTo>
                    <a:pt x="176104" y="26308"/>
                  </a:lnTo>
                  <a:lnTo>
                    <a:pt x="232742" y="26308"/>
                  </a:lnTo>
                  <a:lnTo>
                    <a:pt x="232742" y="2476"/>
                  </a:lnTo>
                  <a:close/>
                </a:path>
                <a:path w="497204" h="225425">
                  <a:moveTo>
                    <a:pt x="309495" y="2476"/>
                  </a:moveTo>
                  <a:lnTo>
                    <a:pt x="259976" y="2476"/>
                  </a:lnTo>
                  <a:lnTo>
                    <a:pt x="259976" y="222839"/>
                  </a:lnTo>
                  <a:lnTo>
                    <a:pt x="286595" y="222839"/>
                  </a:lnTo>
                  <a:lnTo>
                    <a:pt x="286595" y="130917"/>
                  </a:lnTo>
                  <a:lnTo>
                    <a:pt x="309495" y="130917"/>
                  </a:lnTo>
                  <a:lnTo>
                    <a:pt x="348649" y="116218"/>
                  </a:lnTo>
                  <a:lnTo>
                    <a:pt x="354601" y="107085"/>
                  </a:lnTo>
                  <a:lnTo>
                    <a:pt x="286595" y="107085"/>
                  </a:lnTo>
                  <a:lnTo>
                    <a:pt x="286595" y="26308"/>
                  </a:lnTo>
                  <a:lnTo>
                    <a:pt x="354749" y="26308"/>
                  </a:lnTo>
                  <a:lnTo>
                    <a:pt x="354489" y="25593"/>
                  </a:lnTo>
                  <a:lnTo>
                    <a:pt x="348802" y="17024"/>
                  </a:lnTo>
                  <a:lnTo>
                    <a:pt x="341472" y="10659"/>
                  </a:lnTo>
                  <a:lnTo>
                    <a:pt x="332478" y="6113"/>
                  </a:lnTo>
                  <a:lnTo>
                    <a:pt x="321819" y="3385"/>
                  </a:lnTo>
                  <a:lnTo>
                    <a:pt x="309495" y="2476"/>
                  </a:lnTo>
                  <a:close/>
                </a:path>
                <a:path w="497204" h="225425">
                  <a:moveTo>
                    <a:pt x="354749" y="26308"/>
                  </a:moveTo>
                  <a:lnTo>
                    <a:pt x="317648" y="26308"/>
                  </a:lnTo>
                  <a:lnTo>
                    <a:pt x="324352" y="29404"/>
                  </a:lnTo>
                  <a:lnTo>
                    <a:pt x="328686" y="35593"/>
                  </a:lnTo>
                  <a:lnTo>
                    <a:pt x="331529" y="41029"/>
                  </a:lnTo>
                  <a:lnTo>
                    <a:pt x="333559" y="48051"/>
                  </a:lnTo>
                  <a:lnTo>
                    <a:pt x="334778" y="56658"/>
                  </a:lnTo>
                  <a:lnTo>
                    <a:pt x="335184" y="66851"/>
                  </a:lnTo>
                  <a:lnTo>
                    <a:pt x="334778" y="76910"/>
                  </a:lnTo>
                  <a:lnTo>
                    <a:pt x="317648" y="107085"/>
                  </a:lnTo>
                  <a:lnTo>
                    <a:pt x="354601" y="107085"/>
                  </a:lnTo>
                  <a:lnTo>
                    <a:pt x="358514" y="96524"/>
                  </a:lnTo>
                  <a:lnTo>
                    <a:pt x="360980" y="82935"/>
                  </a:lnTo>
                  <a:lnTo>
                    <a:pt x="361802" y="66851"/>
                  </a:lnTo>
                  <a:lnTo>
                    <a:pt x="360990" y="50508"/>
                  </a:lnTo>
                  <a:lnTo>
                    <a:pt x="358552" y="36755"/>
                  </a:lnTo>
                  <a:lnTo>
                    <a:pt x="354749" y="26308"/>
                  </a:lnTo>
                  <a:close/>
                </a:path>
                <a:path w="497204" h="225425">
                  <a:moveTo>
                    <a:pt x="443199" y="0"/>
                  </a:moveTo>
                  <a:lnTo>
                    <a:pt x="405442" y="16095"/>
                  </a:lnTo>
                  <a:lnTo>
                    <a:pt x="391002" y="57442"/>
                  </a:lnTo>
                  <a:lnTo>
                    <a:pt x="389346" y="112657"/>
                  </a:lnTo>
                  <a:lnTo>
                    <a:pt x="389530" y="134679"/>
                  </a:lnTo>
                  <a:lnTo>
                    <a:pt x="392287" y="179045"/>
                  </a:lnTo>
                  <a:lnTo>
                    <a:pt x="413257" y="216261"/>
                  </a:lnTo>
                  <a:lnTo>
                    <a:pt x="443199" y="225317"/>
                  </a:lnTo>
                  <a:lnTo>
                    <a:pt x="454264" y="224310"/>
                  </a:lnTo>
                  <a:lnTo>
                    <a:pt x="486432" y="201484"/>
                  </a:lnTo>
                  <a:lnTo>
                    <a:pt x="435152" y="201484"/>
                  </a:lnTo>
                  <a:lnTo>
                    <a:pt x="429065" y="198697"/>
                  </a:lnTo>
                  <a:lnTo>
                    <a:pt x="416913" y="159518"/>
                  </a:lnTo>
                  <a:lnTo>
                    <a:pt x="416070" y="131276"/>
                  </a:lnTo>
                  <a:lnTo>
                    <a:pt x="416138" y="90636"/>
                  </a:lnTo>
                  <a:lnTo>
                    <a:pt x="418801" y="45292"/>
                  </a:lnTo>
                  <a:lnTo>
                    <a:pt x="435152" y="23831"/>
                  </a:lnTo>
                  <a:lnTo>
                    <a:pt x="486431" y="23831"/>
                  </a:lnTo>
                  <a:lnTo>
                    <a:pt x="485610" y="22276"/>
                  </a:lnTo>
                  <a:lnTo>
                    <a:pt x="480959" y="16095"/>
                  </a:lnTo>
                  <a:lnTo>
                    <a:pt x="473144" y="9054"/>
                  </a:lnTo>
                  <a:lnTo>
                    <a:pt x="464246" y="4024"/>
                  </a:lnTo>
                  <a:lnTo>
                    <a:pt x="454264" y="1006"/>
                  </a:lnTo>
                  <a:lnTo>
                    <a:pt x="443199" y="0"/>
                  </a:lnTo>
                  <a:close/>
                </a:path>
                <a:path w="497204" h="225425">
                  <a:moveTo>
                    <a:pt x="486431" y="23831"/>
                  </a:moveTo>
                  <a:lnTo>
                    <a:pt x="451043" y="23831"/>
                  </a:lnTo>
                  <a:lnTo>
                    <a:pt x="457027" y="26617"/>
                  </a:lnTo>
                  <a:lnTo>
                    <a:pt x="461152" y="32186"/>
                  </a:lnTo>
                  <a:lnTo>
                    <a:pt x="469972" y="78419"/>
                  </a:lnTo>
                  <a:lnTo>
                    <a:pt x="470321" y="131276"/>
                  </a:lnTo>
                  <a:lnTo>
                    <a:pt x="469963" y="147089"/>
                  </a:lnTo>
                  <a:lnTo>
                    <a:pt x="464864" y="187970"/>
                  </a:lnTo>
                  <a:lnTo>
                    <a:pt x="451043" y="201484"/>
                  </a:lnTo>
                  <a:lnTo>
                    <a:pt x="486432" y="201484"/>
                  </a:lnTo>
                  <a:lnTo>
                    <a:pt x="496318" y="153085"/>
                  </a:lnTo>
                  <a:lnTo>
                    <a:pt x="497055" y="112657"/>
                  </a:lnTo>
                  <a:lnTo>
                    <a:pt x="496870" y="90636"/>
                  </a:lnTo>
                  <a:lnTo>
                    <a:pt x="494113" y="46271"/>
                  </a:lnTo>
                  <a:lnTo>
                    <a:pt x="489353" y="29366"/>
                  </a:lnTo>
                  <a:lnTo>
                    <a:pt x="486431" y="23831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 sz="3200"/>
            </a:p>
          </p:txBody>
        </p:sp>
      </p:grpSp>
      <p:sp>
        <p:nvSpPr>
          <p:cNvPr id="7" name="object 5"/>
          <p:cNvSpPr/>
          <p:nvPr/>
        </p:nvSpPr>
        <p:spPr>
          <a:xfrm>
            <a:off x="1691619" y="10757976"/>
            <a:ext cx="1085126" cy="502710"/>
          </a:xfrm>
          <a:custGeom>
            <a:avLst/>
            <a:gdLst/>
            <a:ahLst/>
            <a:cxnLst/>
            <a:rect l="l" t="t" r="r" b="b"/>
            <a:pathLst>
              <a:path w="977900" h="382905">
                <a:moveTo>
                  <a:pt x="210019" y="236651"/>
                </a:moveTo>
                <a:lnTo>
                  <a:pt x="209194" y="220294"/>
                </a:lnTo>
                <a:lnTo>
                  <a:pt x="206692" y="206514"/>
                </a:lnTo>
                <a:lnTo>
                  <a:pt x="202831" y="196113"/>
                </a:lnTo>
                <a:lnTo>
                  <a:pt x="202539" y="195313"/>
                </a:lnTo>
                <a:lnTo>
                  <a:pt x="196710" y="186677"/>
                </a:lnTo>
                <a:lnTo>
                  <a:pt x="189242" y="180238"/>
                </a:lnTo>
                <a:lnTo>
                  <a:pt x="183400" y="177292"/>
                </a:lnTo>
                <a:lnTo>
                  <a:pt x="183400" y="236651"/>
                </a:lnTo>
                <a:lnTo>
                  <a:pt x="182981" y="246735"/>
                </a:lnTo>
                <a:lnTo>
                  <a:pt x="165658" y="277507"/>
                </a:lnTo>
                <a:lnTo>
                  <a:pt x="133578" y="277507"/>
                </a:lnTo>
                <a:lnTo>
                  <a:pt x="133578" y="196113"/>
                </a:lnTo>
                <a:lnTo>
                  <a:pt x="165658" y="196113"/>
                </a:lnTo>
                <a:lnTo>
                  <a:pt x="183400" y="236651"/>
                </a:lnTo>
                <a:lnTo>
                  <a:pt x="183400" y="177292"/>
                </a:lnTo>
                <a:lnTo>
                  <a:pt x="180149" y="175641"/>
                </a:lnTo>
                <a:lnTo>
                  <a:pt x="169430" y="172885"/>
                </a:lnTo>
                <a:lnTo>
                  <a:pt x="157099" y="171970"/>
                </a:lnTo>
                <a:lnTo>
                  <a:pt x="133578" y="171970"/>
                </a:lnTo>
                <a:lnTo>
                  <a:pt x="133578" y="104813"/>
                </a:lnTo>
                <a:lnTo>
                  <a:pt x="200113" y="104813"/>
                </a:lnTo>
                <a:lnTo>
                  <a:pt x="200113" y="80975"/>
                </a:lnTo>
                <a:lnTo>
                  <a:pt x="106959" y="80975"/>
                </a:lnTo>
                <a:lnTo>
                  <a:pt x="106959" y="301332"/>
                </a:lnTo>
                <a:lnTo>
                  <a:pt x="157099" y="301332"/>
                </a:lnTo>
                <a:lnTo>
                  <a:pt x="196710" y="286486"/>
                </a:lnTo>
                <a:lnTo>
                  <a:pt x="202641" y="277507"/>
                </a:lnTo>
                <a:lnTo>
                  <a:pt x="206692" y="266598"/>
                </a:lnTo>
                <a:lnTo>
                  <a:pt x="209194" y="252882"/>
                </a:lnTo>
                <a:lnTo>
                  <a:pt x="210019" y="236651"/>
                </a:lnTo>
                <a:close/>
              </a:path>
              <a:path w="977900" h="382905">
                <a:moveTo>
                  <a:pt x="348056" y="80975"/>
                </a:moveTo>
                <a:lnTo>
                  <a:pt x="323608" y="80975"/>
                </a:lnTo>
                <a:lnTo>
                  <a:pt x="269443" y="234175"/>
                </a:lnTo>
                <a:lnTo>
                  <a:pt x="269443" y="80975"/>
                </a:lnTo>
                <a:lnTo>
                  <a:pt x="242824" y="80975"/>
                </a:lnTo>
                <a:lnTo>
                  <a:pt x="242824" y="301332"/>
                </a:lnTo>
                <a:lnTo>
                  <a:pt x="267589" y="301332"/>
                </a:lnTo>
                <a:lnTo>
                  <a:pt x="291236" y="234175"/>
                </a:lnTo>
                <a:lnTo>
                  <a:pt x="321437" y="148450"/>
                </a:lnTo>
                <a:lnTo>
                  <a:pt x="321437" y="301332"/>
                </a:lnTo>
                <a:lnTo>
                  <a:pt x="348056" y="301332"/>
                </a:lnTo>
                <a:lnTo>
                  <a:pt x="348056" y="148450"/>
                </a:lnTo>
                <a:lnTo>
                  <a:pt x="348056" y="80975"/>
                </a:lnTo>
                <a:close/>
              </a:path>
              <a:path w="977900" h="382905">
                <a:moveTo>
                  <a:pt x="482638" y="240982"/>
                </a:moveTo>
                <a:lnTo>
                  <a:pt x="472478" y="201371"/>
                </a:lnTo>
                <a:lnTo>
                  <a:pt x="457619" y="189611"/>
                </a:lnTo>
                <a:lnTo>
                  <a:pt x="463181" y="186728"/>
                </a:lnTo>
                <a:lnTo>
                  <a:pt x="481164" y="151536"/>
                </a:lnTo>
                <a:lnTo>
                  <a:pt x="481711" y="140703"/>
                </a:lnTo>
                <a:lnTo>
                  <a:pt x="481660" y="135445"/>
                </a:lnTo>
                <a:lnTo>
                  <a:pt x="475894" y="102336"/>
                </a:lnTo>
                <a:lnTo>
                  <a:pt x="473405" y="98005"/>
                </a:lnTo>
                <a:lnTo>
                  <a:pt x="430695" y="78498"/>
                </a:lnTo>
                <a:lnTo>
                  <a:pt x="419836" y="79336"/>
                </a:lnTo>
                <a:lnTo>
                  <a:pt x="383641" y="110147"/>
                </a:lnTo>
                <a:lnTo>
                  <a:pt x="379628" y="135445"/>
                </a:lnTo>
                <a:lnTo>
                  <a:pt x="406234" y="135445"/>
                </a:lnTo>
                <a:lnTo>
                  <a:pt x="406717" y="127190"/>
                </a:lnTo>
                <a:lnTo>
                  <a:pt x="408178" y="120053"/>
                </a:lnTo>
                <a:lnTo>
                  <a:pt x="410591" y="114033"/>
                </a:lnTo>
                <a:lnTo>
                  <a:pt x="413981" y="109143"/>
                </a:lnTo>
                <a:lnTo>
                  <a:pt x="418109" y="104597"/>
                </a:lnTo>
                <a:lnTo>
                  <a:pt x="423672" y="102336"/>
                </a:lnTo>
                <a:lnTo>
                  <a:pt x="437908" y="102336"/>
                </a:lnTo>
                <a:lnTo>
                  <a:pt x="455142" y="140703"/>
                </a:lnTo>
                <a:lnTo>
                  <a:pt x="454621" y="151180"/>
                </a:lnTo>
                <a:lnTo>
                  <a:pt x="437603" y="178777"/>
                </a:lnTo>
                <a:lnTo>
                  <a:pt x="413359" y="178777"/>
                </a:lnTo>
                <a:lnTo>
                  <a:pt x="413359" y="201676"/>
                </a:lnTo>
                <a:lnTo>
                  <a:pt x="437603" y="201676"/>
                </a:lnTo>
                <a:lnTo>
                  <a:pt x="443064" y="203847"/>
                </a:lnTo>
                <a:lnTo>
                  <a:pt x="456069" y="240982"/>
                </a:lnTo>
                <a:lnTo>
                  <a:pt x="455561" y="251472"/>
                </a:lnTo>
                <a:lnTo>
                  <a:pt x="438124" y="279984"/>
                </a:lnTo>
                <a:lnTo>
                  <a:pt x="423468" y="279984"/>
                </a:lnTo>
                <a:lnTo>
                  <a:pt x="406234" y="246862"/>
                </a:lnTo>
                <a:lnTo>
                  <a:pt x="379628" y="246862"/>
                </a:lnTo>
                <a:lnTo>
                  <a:pt x="395097" y="291744"/>
                </a:lnTo>
                <a:lnTo>
                  <a:pt x="430695" y="303822"/>
                </a:lnTo>
                <a:lnTo>
                  <a:pt x="442455" y="302907"/>
                </a:lnTo>
                <a:lnTo>
                  <a:pt x="475830" y="279984"/>
                </a:lnTo>
                <a:lnTo>
                  <a:pt x="477532" y="277037"/>
                </a:lnTo>
                <a:lnTo>
                  <a:pt x="482574" y="246862"/>
                </a:lnTo>
                <a:lnTo>
                  <a:pt x="482638" y="240982"/>
                </a:lnTo>
                <a:close/>
              </a:path>
              <a:path w="977900" h="382905">
                <a:moveTo>
                  <a:pt x="620102" y="80975"/>
                </a:moveTo>
                <a:lnTo>
                  <a:pt x="593483" y="80975"/>
                </a:lnTo>
                <a:lnTo>
                  <a:pt x="593483" y="177228"/>
                </a:lnTo>
                <a:lnTo>
                  <a:pt x="544588" y="177228"/>
                </a:lnTo>
                <a:lnTo>
                  <a:pt x="544588" y="80975"/>
                </a:lnTo>
                <a:lnTo>
                  <a:pt x="517969" y="80975"/>
                </a:lnTo>
                <a:lnTo>
                  <a:pt x="517969" y="301332"/>
                </a:lnTo>
                <a:lnTo>
                  <a:pt x="544588" y="301332"/>
                </a:lnTo>
                <a:lnTo>
                  <a:pt x="544588" y="201371"/>
                </a:lnTo>
                <a:lnTo>
                  <a:pt x="593483" y="201371"/>
                </a:lnTo>
                <a:lnTo>
                  <a:pt x="593483" y="301332"/>
                </a:lnTo>
                <a:lnTo>
                  <a:pt x="620102" y="301332"/>
                </a:lnTo>
                <a:lnTo>
                  <a:pt x="620102" y="201371"/>
                </a:lnTo>
                <a:lnTo>
                  <a:pt x="620102" y="177228"/>
                </a:lnTo>
                <a:lnTo>
                  <a:pt x="620102" y="80975"/>
                </a:lnTo>
                <a:close/>
              </a:path>
              <a:path w="977900" h="382905">
                <a:moveTo>
                  <a:pt x="744829" y="80975"/>
                </a:moveTo>
                <a:lnTo>
                  <a:pt x="659714" y="80975"/>
                </a:lnTo>
                <a:lnTo>
                  <a:pt x="659714" y="301332"/>
                </a:lnTo>
                <a:lnTo>
                  <a:pt x="744829" y="301332"/>
                </a:lnTo>
                <a:lnTo>
                  <a:pt x="744829" y="277507"/>
                </a:lnTo>
                <a:lnTo>
                  <a:pt x="686333" y="277507"/>
                </a:lnTo>
                <a:lnTo>
                  <a:pt x="686333" y="202603"/>
                </a:lnTo>
                <a:lnTo>
                  <a:pt x="736790" y="202603"/>
                </a:lnTo>
                <a:lnTo>
                  <a:pt x="736790" y="178777"/>
                </a:lnTo>
                <a:lnTo>
                  <a:pt x="686333" y="178777"/>
                </a:lnTo>
                <a:lnTo>
                  <a:pt x="686333" y="104813"/>
                </a:lnTo>
                <a:lnTo>
                  <a:pt x="744829" y="104813"/>
                </a:lnTo>
                <a:lnTo>
                  <a:pt x="744829" y="80975"/>
                </a:lnTo>
                <a:close/>
              </a:path>
              <a:path w="977900" h="382905">
                <a:moveTo>
                  <a:pt x="876681" y="135140"/>
                </a:moveTo>
                <a:lnTo>
                  <a:pt x="860894" y="91503"/>
                </a:lnTo>
                <a:lnTo>
                  <a:pt x="825919" y="78498"/>
                </a:lnTo>
                <a:lnTo>
                  <a:pt x="814628" y="79502"/>
                </a:lnTo>
                <a:lnTo>
                  <a:pt x="779576" y="108216"/>
                </a:lnTo>
                <a:lnTo>
                  <a:pt x="772769" y="150609"/>
                </a:lnTo>
                <a:lnTo>
                  <a:pt x="772071" y="191160"/>
                </a:lnTo>
                <a:lnTo>
                  <a:pt x="772236" y="213283"/>
                </a:lnTo>
                <a:lnTo>
                  <a:pt x="774852" y="257390"/>
                </a:lnTo>
                <a:lnTo>
                  <a:pt x="795743" y="294767"/>
                </a:lnTo>
                <a:lnTo>
                  <a:pt x="825919" y="303822"/>
                </a:lnTo>
                <a:lnTo>
                  <a:pt x="835710" y="303060"/>
                </a:lnTo>
                <a:lnTo>
                  <a:pt x="868743" y="279984"/>
                </a:lnTo>
                <a:lnTo>
                  <a:pt x="876681" y="246862"/>
                </a:lnTo>
                <a:lnTo>
                  <a:pt x="850366" y="246862"/>
                </a:lnTo>
                <a:lnTo>
                  <a:pt x="849693" y="254723"/>
                </a:lnTo>
                <a:lnTo>
                  <a:pt x="848283" y="261569"/>
                </a:lnTo>
                <a:lnTo>
                  <a:pt x="846137" y="267411"/>
                </a:lnTo>
                <a:lnTo>
                  <a:pt x="843254" y="272249"/>
                </a:lnTo>
                <a:lnTo>
                  <a:pt x="839127" y="277406"/>
                </a:lnTo>
                <a:lnTo>
                  <a:pt x="833348" y="279984"/>
                </a:lnTo>
                <a:lnTo>
                  <a:pt x="817880" y="279984"/>
                </a:lnTo>
                <a:lnTo>
                  <a:pt x="799642" y="238226"/>
                </a:lnTo>
                <a:lnTo>
                  <a:pt x="798791" y="209905"/>
                </a:lnTo>
                <a:lnTo>
                  <a:pt x="798855" y="169024"/>
                </a:lnTo>
                <a:lnTo>
                  <a:pt x="801522" y="123786"/>
                </a:lnTo>
                <a:lnTo>
                  <a:pt x="817880" y="102336"/>
                </a:lnTo>
                <a:lnTo>
                  <a:pt x="833348" y="102336"/>
                </a:lnTo>
                <a:lnTo>
                  <a:pt x="850366" y="135140"/>
                </a:lnTo>
                <a:lnTo>
                  <a:pt x="876681" y="135140"/>
                </a:lnTo>
                <a:close/>
              </a:path>
              <a:path w="977900" h="382905">
                <a:moveTo>
                  <a:pt x="977620" y="0"/>
                </a:moveTo>
                <a:lnTo>
                  <a:pt x="182727" y="0"/>
                </a:lnTo>
                <a:lnTo>
                  <a:pt x="134302" y="6553"/>
                </a:lnTo>
                <a:lnTo>
                  <a:pt x="90690" y="25031"/>
                </a:lnTo>
                <a:lnTo>
                  <a:pt x="53682" y="53670"/>
                </a:lnTo>
                <a:lnTo>
                  <a:pt x="25044" y="90690"/>
                </a:lnTo>
                <a:lnTo>
                  <a:pt x="6553" y="134302"/>
                </a:lnTo>
                <a:lnTo>
                  <a:pt x="0" y="182727"/>
                </a:lnTo>
                <a:lnTo>
                  <a:pt x="0" y="382574"/>
                </a:lnTo>
                <a:lnTo>
                  <a:pt x="18961" y="382574"/>
                </a:lnTo>
                <a:lnTo>
                  <a:pt x="18961" y="182727"/>
                </a:lnTo>
                <a:lnTo>
                  <a:pt x="22301" y="149847"/>
                </a:lnTo>
                <a:lnTo>
                  <a:pt x="47040" y="91351"/>
                </a:lnTo>
                <a:lnTo>
                  <a:pt x="91351" y="47040"/>
                </a:lnTo>
                <a:lnTo>
                  <a:pt x="149847" y="22301"/>
                </a:lnTo>
                <a:lnTo>
                  <a:pt x="182727" y="18961"/>
                </a:lnTo>
                <a:lnTo>
                  <a:pt x="958672" y="18961"/>
                </a:lnTo>
                <a:lnTo>
                  <a:pt x="958672" y="199847"/>
                </a:lnTo>
                <a:lnTo>
                  <a:pt x="955319" y="232740"/>
                </a:lnTo>
                <a:lnTo>
                  <a:pt x="930592" y="291236"/>
                </a:lnTo>
                <a:lnTo>
                  <a:pt x="886269" y="335546"/>
                </a:lnTo>
                <a:lnTo>
                  <a:pt x="827773" y="360273"/>
                </a:lnTo>
                <a:lnTo>
                  <a:pt x="794893" y="363613"/>
                </a:lnTo>
                <a:lnTo>
                  <a:pt x="348234" y="363613"/>
                </a:lnTo>
                <a:lnTo>
                  <a:pt x="348234" y="382574"/>
                </a:lnTo>
                <a:lnTo>
                  <a:pt x="794893" y="382574"/>
                </a:lnTo>
                <a:lnTo>
                  <a:pt x="843330" y="376021"/>
                </a:lnTo>
                <a:lnTo>
                  <a:pt x="886929" y="357543"/>
                </a:lnTo>
                <a:lnTo>
                  <a:pt x="923950" y="328904"/>
                </a:lnTo>
                <a:lnTo>
                  <a:pt x="952588" y="291896"/>
                </a:lnTo>
                <a:lnTo>
                  <a:pt x="971067" y="248285"/>
                </a:lnTo>
                <a:lnTo>
                  <a:pt x="977620" y="199847"/>
                </a:lnTo>
                <a:lnTo>
                  <a:pt x="977620" y="0"/>
                </a:lnTo>
                <a:close/>
              </a:path>
            </a:pathLst>
          </a:custGeom>
          <a:solidFill>
            <a:srgbClr val="9D9D9D"/>
          </a:solidFill>
        </p:spPr>
        <p:txBody>
          <a:bodyPr wrap="square" lIns="0" tIns="0" rIns="0" bIns="0" rtlCol="0"/>
          <a:lstStyle/>
          <a:p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03"/>
          <p:cNvPicPr/>
          <p:nvPr/>
        </p:nvPicPr>
        <p:blipFill>
          <a:blip r:embed="rId3"/>
          <a:stretch>
            <a:fillRect/>
          </a:stretch>
        </p:blipFill>
        <p:spPr>
          <a:xfrm>
            <a:off x="146050" y="1564641"/>
            <a:ext cx="11430000" cy="9193335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8604250" y="1866987"/>
            <a:ext cx="2362200" cy="6169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432050" y="3902075"/>
            <a:ext cx="8915399" cy="1066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1711940" y="2536228"/>
            <a:ext cx="8042591" cy="156966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Наименование проекта 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вводится без кавычек с </a:t>
            </a:r>
          </a:p>
          <a:p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  заглавной буквы и без «точки» в конце. После </a:t>
            </a:r>
          </a:p>
          <a:p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  подачи заявки название проекта </a:t>
            </a:r>
          </a:p>
          <a:p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  нельзя изменить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4946650" y="3368675"/>
            <a:ext cx="6781800" cy="27926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3956050" y="6161308"/>
            <a:ext cx="990600" cy="4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1789727" y="6503358"/>
            <a:ext cx="7968614" cy="156966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Задачи проекта -  как мы будем добиваться цели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    Каждую отдельную задачу добавляем через кнопку</a:t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  «Добавить задачу». 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 flipV="1">
            <a:off x="3346450" y="5502275"/>
            <a:ext cx="8382000" cy="16564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1711940" y="4553661"/>
            <a:ext cx="8042591" cy="156966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Цель – что хотим увидеть по итогу реализации проекта (считаемые величины)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   Каждую отдельную цель добавляем через кнопку</a:t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  «Добавить цель». 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flipV="1">
            <a:off x="3346450" y="7748269"/>
            <a:ext cx="8441530" cy="703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1787980" y="8662596"/>
            <a:ext cx="7909084" cy="1200329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Далее заполняем разделы заявки в соответствии с инструкцией по заполнению заявки на грант Агростартап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2826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318" y="395423"/>
            <a:ext cx="17802225" cy="530915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Вопросы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7768" y="1539875"/>
            <a:ext cx="19175482" cy="1910779"/>
          </a:xfrm>
          <a:ln>
            <a:solidFill>
              <a:srgbClr val="92D050"/>
            </a:solidFill>
          </a:ln>
        </p:spPr>
        <p:txBody>
          <a:bodyPr/>
          <a:lstStyle/>
          <a:p>
            <a:pPr algn="just">
              <a:lnSpc>
                <a:spcPts val="4400"/>
              </a:lnSpc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Подписание заявки</a:t>
            </a:r>
          </a:p>
          <a:p>
            <a:pPr algn="just">
              <a:lnSpc>
                <a:spcPts val="3500"/>
              </a:lnSpc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Получать ЭЦП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нужно, сам факт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авторизации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через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ГосУслуги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даёт возможность подписания заявки (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физическим лицам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Главное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чтобы учётная запись на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ГосУслугах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была подтверждена и все персональные данные были заполнены</a:t>
            </a:r>
          </a:p>
        </p:txBody>
      </p:sp>
      <p:grpSp>
        <p:nvGrpSpPr>
          <p:cNvPr id="4" name="object 2"/>
          <p:cNvGrpSpPr/>
          <p:nvPr/>
        </p:nvGrpSpPr>
        <p:grpSpPr>
          <a:xfrm>
            <a:off x="443478" y="10722966"/>
            <a:ext cx="1228817" cy="537720"/>
            <a:chOff x="4932809" y="793587"/>
            <a:chExt cx="747395" cy="382905"/>
          </a:xfrm>
        </p:grpSpPr>
        <p:sp>
          <p:nvSpPr>
            <p:cNvPr id="5" name="object 3"/>
            <p:cNvSpPr/>
            <p:nvPr/>
          </p:nvSpPr>
          <p:spPr>
            <a:xfrm>
              <a:off x="4932809" y="793587"/>
              <a:ext cx="747395" cy="382905"/>
            </a:xfrm>
            <a:custGeom>
              <a:avLst/>
              <a:gdLst/>
              <a:ahLst/>
              <a:cxnLst/>
              <a:rect l="l" t="t" r="r" b="b"/>
              <a:pathLst>
                <a:path w="747395" h="382905">
                  <a:moveTo>
                    <a:pt x="564092" y="0"/>
                  </a:moveTo>
                  <a:lnTo>
                    <a:pt x="0" y="0"/>
                  </a:lnTo>
                  <a:lnTo>
                    <a:pt x="0" y="199853"/>
                  </a:lnTo>
                  <a:lnTo>
                    <a:pt x="6556" y="248285"/>
                  </a:lnTo>
                  <a:lnTo>
                    <a:pt x="25041" y="291896"/>
                  </a:lnTo>
                  <a:lnTo>
                    <a:pt x="53678" y="328907"/>
                  </a:lnTo>
                  <a:lnTo>
                    <a:pt x="90690" y="357544"/>
                  </a:lnTo>
                  <a:lnTo>
                    <a:pt x="134300" y="376029"/>
                  </a:lnTo>
                  <a:lnTo>
                    <a:pt x="182732" y="382586"/>
                  </a:lnTo>
                  <a:lnTo>
                    <a:pt x="746827" y="382586"/>
                  </a:lnTo>
                  <a:lnTo>
                    <a:pt x="746827" y="182739"/>
                  </a:lnTo>
                  <a:lnTo>
                    <a:pt x="740270" y="134304"/>
                  </a:lnTo>
                  <a:lnTo>
                    <a:pt x="721785" y="90692"/>
                  </a:lnTo>
                  <a:lnTo>
                    <a:pt x="693148" y="53679"/>
                  </a:lnTo>
                  <a:lnTo>
                    <a:pt x="656136" y="25041"/>
                  </a:lnTo>
                  <a:lnTo>
                    <a:pt x="612525" y="6556"/>
                  </a:lnTo>
                  <a:lnTo>
                    <a:pt x="564092" y="0"/>
                  </a:lnTo>
                  <a:close/>
                </a:path>
              </a:pathLst>
            </a:custGeom>
            <a:solidFill>
              <a:srgbClr val="B0CB1F"/>
            </a:solidFill>
          </p:spPr>
          <p:txBody>
            <a:bodyPr wrap="square" lIns="0" tIns="0" rIns="0" bIns="0" rtlCol="0"/>
            <a:lstStyle/>
            <a:p>
              <a:endParaRPr sz="3200"/>
            </a:p>
          </p:txBody>
        </p:sp>
        <p:sp>
          <p:nvSpPr>
            <p:cNvPr id="6" name="object 4"/>
            <p:cNvSpPr/>
            <p:nvPr/>
          </p:nvSpPr>
          <p:spPr>
            <a:xfrm>
              <a:off x="5063781" y="872092"/>
              <a:ext cx="497205" cy="225425"/>
            </a:xfrm>
            <a:custGeom>
              <a:avLst/>
              <a:gdLst/>
              <a:ahLst/>
              <a:cxnLst/>
              <a:rect l="l" t="t" r="r" b="b"/>
              <a:pathLst>
                <a:path w="497204" h="225425">
                  <a:moveTo>
                    <a:pt x="77064" y="2476"/>
                  </a:moveTo>
                  <a:lnTo>
                    <a:pt x="51379" y="2476"/>
                  </a:lnTo>
                  <a:lnTo>
                    <a:pt x="0" y="222839"/>
                  </a:lnTo>
                  <a:lnTo>
                    <a:pt x="27856" y="222839"/>
                  </a:lnTo>
                  <a:lnTo>
                    <a:pt x="38379" y="170845"/>
                  </a:lnTo>
                  <a:lnTo>
                    <a:pt x="116081" y="170845"/>
                  </a:lnTo>
                  <a:lnTo>
                    <a:pt x="110558" y="147012"/>
                  </a:lnTo>
                  <a:lnTo>
                    <a:pt x="43328" y="147012"/>
                  </a:lnTo>
                  <a:lnTo>
                    <a:pt x="64068" y="45496"/>
                  </a:lnTo>
                  <a:lnTo>
                    <a:pt x="87034" y="45496"/>
                  </a:lnTo>
                  <a:lnTo>
                    <a:pt x="77064" y="2476"/>
                  </a:lnTo>
                  <a:close/>
                </a:path>
                <a:path w="497204" h="225425">
                  <a:moveTo>
                    <a:pt x="116081" y="170845"/>
                  </a:moveTo>
                  <a:lnTo>
                    <a:pt x="89444" y="170845"/>
                  </a:lnTo>
                  <a:lnTo>
                    <a:pt x="99968" y="222839"/>
                  </a:lnTo>
                  <a:lnTo>
                    <a:pt x="128130" y="222839"/>
                  </a:lnTo>
                  <a:lnTo>
                    <a:pt x="116081" y="170845"/>
                  </a:lnTo>
                  <a:close/>
                </a:path>
                <a:path w="497204" h="225425">
                  <a:moveTo>
                    <a:pt x="87034" y="45496"/>
                  </a:moveTo>
                  <a:lnTo>
                    <a:pt x="64068" y="45496"/>
                  </a:lnTo>
                  <a:lnTo>
                    <a:pt x="84495" y="147012"/>
                  </a:lnTo>
                  <a:lnTo>
                    <a:pt x="110558" y="147012"/>
                  </a:lnTo>
                  <a:lnTo>
                    <a:pt x="87034" y="45496"/>
                  </a:lnTo>
                  <a:close/>
                </a:path>
                <a:path w="497204" h="225425">
                  <a:moveTo>
                    <a:pt x="232742" y="2476"/>
                  </a:moveTo>
                  <a:lnTo>
                    <a:pt x="149485" y="2476"/>
                  </a:lnTo>
                  <a:lnTo>
                    <a:pt x="149485" y="222839"/>
                  </a:lnTo>
                  <a:lnTo>
                    <a:pt x="176104" y="222839"/>
                  </a:lnTo>
                  <a:lnTo>
                    <a:pt x="176104" y="26308"/>
                  </a:lnTo>
                  <a:lnTo>
                    <a:pt x="232742" y="26308"/>
                  </a:lnTo>
                  <a:lnTo>
                    <a:pt x="232742" y="2476"/>
                  </a:lnTo>
                  <a:close/>
                </a:path>
                <a:path w="497204" h="225425">
                  <a:moveTo>
                    <a:pt x="309495" y="2476"/>
                  </a:moveTo>
                  <a:lnTo>
                    <a:pt x="259976" y="2476"/>
                  </a:lnTo>
                  <a:lnTo>
                    <a:pt x="259976" y="222839"/>
                  </a:lnTo>
                  <a:lnTo>
                    <a:pt x="286595" y="222839"/>
                  </a:lnTo>
                  <a:lnTo>
                    <a:pt x="286595" y="130917"/>
                  </a:lnTo>
                  <a:lnTo>
                    <a:pt x="309495" y="130917"/>
                  </a:lnTo>
                  <a:lnTo>
                    <a:pt x="348649" y="116218"/>
                  </a:lnTo>
                  <a:lnTo>
                    <a:pt x="354601" y="107085"/>
                  </a:lnTo>
                  <a:lnTo>
                    <a:pt x="286595" y="107085"/>
                  </a:lnTo>
                  <a:lnTo>
                    <a:pt x="286595" y="26308"/>
                  </a:lnTo>
                  <a:lnTo>
                    <a:pt x="354749" y="26308"/>
                  </a:lnTo>
                  <a:lnTo>
                    <a:pt x="354489" y="25593"/>
                  </a:lnTo>
                  <a:lnTo>
                    <a:pt x="348802" y="17024"/>
                  </a:lnTo>
                  <a:lnTo>
                    <a:pt x="341472" y="10659"/>
                  </a:lnTo>
                  <a:lnTo>
                    <a:pt x="332478" y="6113"/>
                  </a:lnTo>
                  <a:lnTo>
                    <a:pt x="321819" y="3385"/>
                  </a:lnTo>
                  <a:lnTo>
                    <a:pt x="309495" y="2476"/>
                  </a:lnTo>
                  <a:close/>
                </a:path>
                <a:path w="497204" h="225425">
                  <a:moveTo>
                    <a:pt x="354749" y="26308"/>
                  </a:moveTo>
                  <a:lnTo>
                    <a:pt x="317648" y="26308"/>
                  </a:lnTo>
                  <a:lnTo>
                    <a:pt x="324352" y="29404"/>
                  </a:lnTo>
                  <a:lnTo>
                    <a:pt x="328686" y="35593"/>
                  </a:lnTo>
                  <a:lnTo>
                    <a:pt x="331529" y="41029"/>
                  </a:lnTo>
                  <a:lnTo>
                    <a:pt x="333559" y="48051"/>
                  </a:lnTo>
                  <a:lnTo>
                    <a:pt x="334778" y="56658"/>
                  </a:lnTo>
                  <a:lnTo>
                    <a:pt x="335184" y="66851"/>
                  </a:lnTo>
                  <a:lnTo>
                    <a:pt x="334778" y="76910"/>
                  </a:lnTo>
                  <a:lnTo>
                    <a:pt x="317648" y="107085"/>
                  </a:lnTo>
                  <a:lnTo>
                    <a:pt x="354601" y="107085"/>
                  </a:lnTo>
                  <a:lnTo>
                    <a:pt x="358514" y="96524"/>
                  </a:lnTo>
                  <a:lnTo>
                    <a:pt x="360980" y="82935"/>
                  </a:lnTo>
                  <a:lnTo>
                    <a:pt x="361802" y="66851"/>
                  </a:lnTo>
                  <a:lnTo>
                    <a:pt x="360990" y="50508"/>
                  </a:lnTo>
                  <a:lnTo>
                    <a:pt x="358552" y="36755"/>
                  </a:lnTo>
                  <a:lnTo>
                    <a:pt x="354749" y="26308"/>
                  </a:lnTo>
                  <a:close/>
                </a:path>
                <a:path w="497204" h="225425">
                  <a:moveTo>
                    <a:pt x="443199" y="0"/>
                  </a:moveTo>
                  <a:lnTo>
                    <a:pt x="405442" y="16095"/>
                  </a:lnTo>
                  <a:lnTo>
                    <a:pt x="391002" y="57442"/>
                  </a:lnTo>
                  <a:lnTo>
                    <a:pt x="389346" y="112657"/>
                  </a:lnTo>
                  <a:lnTo>
                    <a:pt x="389530" y="134679"/>
                  </a:lnTo>
                  <a:lnTo>
                    <a:pt x="392287" y="179045"/>
                  </a:lnTo>
                  <a:lnTo>
                    <a:pt x="413257" y="216261"/>
                  </a:lnTo>
                  <a:lnTo>
                    <a:pt x="443199" y="225317"/>
                  </a:lnTo>
                  <a:lnTo>
                    <a:pt x="454264" y="224310"/>
                  </a:lnTo>
                  <a:lnTo>
                    <a:pt x="486432" y="201484"/>
                  </a:lnTo>
                  <a:lnTo>
                    <a:pt x="435152" y="201484"/>
                  </a:lnTo>
                  <a:lnTo>
                    <a:pt x="429065" y="198697"/>
                  </a:lnTo>
                  <a:lnTo>
                    <a:pt x="416913" y="159518"/>
                  </a:lnTo>
                  <a:lnTo>
                    <a:pt x="416070" y="131276"/>
                  </a:lnTo>
                  <a:lnTo>
                    <a:pt x="416138" y="90636"/>
                  </a:lnTo>
                  <a:lnTo>
                    <a:pt x="418801" y="45292"/>
                  </a:lnTo>
                  <a:lnTo>
                    <a:pt x="435152" y="23831"/>
                  </a:lnTo>
                  <a:lnTo>
                    <a:pt x="486431" y="23831"/>
                  </a:lnTo>
                  <a:lnTo>
                    <a:pt x="485610" y="22276"/>
                  </a:lnTo>
                  <a:lnTo>
                    <a:pt x="480959" y="16095"/>
                  </a:lnTo>
                  <a:lnTo>
                    <a:pt x="473144" y="9054"/>
                  </a:lnTo>
                  <a:lnTo>
                    <a:pt x="464246" y="4024"/>
                  </a:lnTo>
                  <a:lnTo>
                    <a:pt x="454264" y="1006"/>
                  </a:lnTo>
                  <a:lnTo>
                    <a:pt x="443199" y="0"/>
                  </a:lnTo>
                  <a:close/>
                </a:path>
                <a:path w="497204" h="225425">
                  <a:moveTo>
                    <a:pt x="486431" y="23831"/>
                  </a:moveTo>
                  <a:lnTo>
                    <a:pt x="451043" y="23831"/>
                  </a:lnTo>
                  <a:lnTo>
                    <a:pt x="457027" y="26617"/>
                  </a:lnTo>
                  <a:lnTo>
                    <a:pt x="461152" y="32186"/>
                  </a:lnTo>
                  <a:lnTo>
                    <a:pt x="469972" y="78419"/>
                  </a:lnTo>
                  <a:lnTo>
                    <a:pt x="470321" y="131276"/>
                  </a:lnTo>
                  <a:lnTo>
                    <a:pt x="469963" y="147089"/>
                  </a:lnTo>
                  <a:lnTo>
                    <a:pt x="464864" y="187970"/>
                  </a:lnTo>
                  <a:lnTo>
                    <a:pt x="451043" y="201484"/>
                  </a:lnTo>
                  <a:lnTo>
                    <a:pt x="486432" y="201484"/>
                  </a:lnTo>
                  <a:lnTo>
                    <a:pt x="496318" y="153085"/>
                  </a:lnTo>
                  <a:lnTo>
                    <a:pt x="497055" y="112657"/>
                  </a:lnTo>
                  <a:lnTo>
                    <a:pt x="496870" y="90636"/>
                  </a:lnTo>
                  <a:lnTo>
                    <a:pt x="494113" y="46271"/>
                  </a:lnTo>
                  <a:lnTo>
                    <a:pt x="489353" y="29366"/>
                  </a:lnTo>
                  <a:lnTo>
                    <a:pt x="486431" y="23831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 sz="3200"/>
            </a:p>
          </p:txBody>
        </p:sp>
      </p:grpSp>
      <p:sp>
        <p:nvSpPr>
          <p:cNvPr id="7" name="object 5"/>
          <p:cNvSpPr/>
          <p:nvPr/>
        </p:nvSpPr>
        <p:spPr>
          <a:xfrm>
            <a:off x="1672295" y="10778306"/>
            <a:ext cx="1167318" cy="502710"/>
          </a:xfrm>
          <a:custGeom>
            <a:avLst/>
            <a:gdLst/>
            <a:ahLst/>
            <a:cxnLst/>
            <a:rect l="l" t="t" r="r" b="b"/>
            <a:pathLst>
              <a:path w="977900" h="382905">
                <a:moveTo>
                  <a:pt x="210019" y="236651"/>
                </a:moveTo>
                <a:lnTo>
                  <a:pt x="209194" y="220294"/>
                </a:lnTo>
                <a:lnTo>
                  <a:pt x="206692" y="206514"/>
                </a:lnTo>
                <a:lnTo>
                  <a:pt x="202831" y="196113"/>
                </a:lnTo>
                <a:lnTo>
                  <a:pt x="202539" y="195313"/>
                </a:lnTo>
                <a:lnTo>
                  <a:pt x="196710" y="186677"/>
                </a:lnTo>
                <a:lnTo>
                  <a:pt x="189242" y="180238"/>
                </a:lnTo>
                <a:lnTo>
                  <a:pt x="183400" y="177292"/>
                </a:lnTo>
                <a:lnTo>
                  <a:pt x="183400" y="236651"/>
                </a:lnTo>
                <a:lnTo>
                  <a:pt x="182981" y="246735"/>
                </a:lnTo>
                <a:lnTo>
                  <a:pt x="165658" y="277507"/>
                </a:lnTo>
                <a:lnTo>
                  <a:pt x="133578" y="277507"/>
                </a:lnTo>
                <a:lnTo>
                  <a:pt x="133578" y="196113"/>
                </a:lnTo>
                <a:lnTo>
                  <a:pt x="165658" y="196113"/>
                </a:lnTo>
                <a:lnTo>
                  <a:pt x="183400" y="236651"/>
                </a:lnTo>
                <a:lnTo>
                  <a:pt x="183400" y="177292"/>
                </a:lnTo>
                <a:lnTo>
                  <a:pt x="180149" y="175641"/>
                </a:lnTo>
                <a:lnTo>
                  <a:pt x="169430" y="172885"/>
                </a:lnTo>
                <a:lnTo>
                  <a:pt x="157099" y="171970"/>
                </a:lnTo>
                <a:lnTo>
                  <a:pt x="133578" y="171970"/>
                </a:lnTo>
                <a:lnTo>
                  <a:pt x="133578" y="104813"/>
                </a:lnTo>
                <a:lnTo>
                  <a:pt x="200113" y="104813"/>
                </a:lnTo>
                <a:lnTo>
                  <a:pt x="200113" y="80975"/>
                </a:lnTo>
                <a:lnTo>
                  <a:pt x="106959" y="80975"/>
                </a:lnTo>
                <a:lnTo>
                  <a:pt x="106959" y="301332"/>
                </a:lnTo>
                <a:lnTo>
                  <a:pt x="157099" y="301332"/>
                </a:lnTo>
                <a:lnTo>
                  <a:pt x="196710" y="286486"/>
                </a:lnTo>
                <a:lnTo>
                  <a:pt x="202641" y="277507"/>
                </a:lnTo>
                <a:lnTo>
                  <a:pt x="206692" y="266598"/>
                </a:lnTo>
                <a:lnTo>
                  <a:pt x="209194" y="252882"/>
                </a:lnTo>
                <a:lnTo>
                  <a:pt x="210019" y="236651"/>
                </a:lnTo>
                <a:close/>
              </a:path>
              <a:path w="977900" h="382905">
                <a:moveTo>
                  <a:pt x="348056" y="80975"/>
                </a:moveTo>
                <a:lnTo>
                  <a:pt x="323608" y="80975"/>
                </a:lnTo>
                <a:lnTo>
                  <a:pt x="269443" y="234175"/>
                </a:lnTo>
                <a:lnTo>
                  <a:pt x="269443" y="80975"/>
                </a:lnTo>
                <a:lnTo>
                  <a:pt x="242824" y="80975"/>
                </a:lnTo>
                <a:lnTo>
                  <a:pt x="242824" y="301332"/>
                </a:lnTo>
                <a:lnTo>
                  <a:pt x="267589" y="301332"/>
                </a:lnTo>
                <a:lnTo>
                  <a:pt x="291236" y="234175"/>
                </a:lnTo>
                <a:lnTo>
                  <a:pt x="321437" y="148450"/>
                </a:lnTo>
                <a:lnTo>
                  <a:pt x="321437" y="301332"/>
                </a:lnTo>
                <a:lnTo>
                  <a:pt x="348056" y="301332"/>
                </a:lnTo>
                <a:lnTo>
                  <a:pt x="348056" y="148450"/>
                </a:lnTo>
                <a:lnTo>
                  <a:pt x="348056" y="80975"/>
                </a:lnTo>
                <a:close/>
              </a:path>
              <a:path w="977900" h="382905">
                <a:moveTo>
                  <a:pt x="482638" y="240982"/>
                </a:moveTo>
                <a:lnTo>
                  <a:pt x="472478" y="201371"/>
                </a:lnTo>
                <a:lnTo>
                  <a:pt x="457619" y="189611"/>
                </a:lnTo>
                <a:lnTo>
                  <a:pt x="463181" y="186728"/>
                </a:lnTo>
                <a:lnTo>
                  <a:pt x="481164" y="151536"/>
                </a:lnTo>
                <a:lnTo>
                  <a:pt x="481711" y="140703"/>
                </a:lnTo>
                <a:lnTo>
                  <a:pt x="481660" y="135445"/>
                </a:lnTo>
                <a:lnTo>
                  <a:pt x="475894" y="102336"/>
                </a:lnTo>
                <a:lnTo>
                  <a:pt x="473405" y="98005"/>
                </a:lnTo>
                <a:lnTo>
                  <a:pt x="430695" y="78498"/>
                </a:lnTo>
                <a:lnTo>
                  <a:pt x="419836" y="79336"/>
                </a:lnTo>
                <a:lnTo>
                  <a:pt x="383641" y="110147"/>
                </a:lnTo>
                <a:lnTo>
                  <a:pt x="379628" y="135445"/>
                </a:lnTo>
                <a:lnTo>
                  <a:pt x="406234" y="135445"/>
                </a:lnTo>
                <a:lnTo>
                  <a:pt x="406717" y="127190"/>
                </a:lnTo>
                <a:lnTo>
                  <a:pt x="408178" y="120053"/>
                </a:lnTo>
                <a:lnTo>
                  <a:pt x="410591" y="114033"/>
                </a:lnTo>
                <a:lnTo>
                  <a:pt x="413981" y="109143"/>
                </a:lnTo>
                <a:lnTo>
                  <a:pt x="418109" y="104597"/>
                </a:lnTo>
                <a:lnTo>
                  <a:pt x="423672" y="102336"/>
                </a:lnTo>
                <a:lnTo>
                  <a:pt x="437908" y="102336"/>
                </a:lnTo>
                <a:lnTo>
                  <a:pt x="455142" y="140703"/>
                </a:lnTo>
                <a:lnTo>
                  <a:pt x="454621" y="151180"/>
                </a:lnTo>
                <a:lnTo>
                  <a:pt x="437603" y="178777"/>
                </a:lnTo>
                <a:lnTo>
                  <a:pt x="413359" y="178777"/>
                </a:lnTo>
                <a:lnTo>
                  <a:pt x="413359" y="201676"/>
                </a:lnTo>
                <a:lnTo>
                  <a:pt x="437603" y="201676"/>
                </a:lnTo>
                <a:lnTo>
                  <a:pt x="443064" y="203847"/>
                </a:lnTo>
                <a:lnTo>
                  <a:pt x="456069" y="240982"/>
                </a:lnTo>
                <a:lnTo>
                  <a:pt x="455561" y="251472"/>
                </a:lnTo>
                <a:lnTo>
                  <a:pt x="438124" y="279984"/>
                </a:lnTo>
                <a:lnTo>
                  <a:pt x="423468" y="279984"/>
                </a:lnTo>
                <a:lnTo>
                  <a:pt x="406234" y="246862"/>
                </a:lnTo>
                <a:lnTo>
                  <a:pt x="379628" y="246862"/>
                </a:lnTo>
                <a:lnTo>
                  <a:pt x="395097" y="291744"/>
                </a:lnTo>
                <a:lnTo>
                  <a:pt x="430695" y="303822"/>
                </a:lnTo>
                <a:lnTo>
                  <a:pt x="442455" y="302907"/>
                </a:lnTo>
                <a:lnTo>
                  <a:pt x="475830" y="279984"/>
                </a:lnTo>
                <a:lnTo>
                  <a:pt x="477532" y="277037"/>
                </a:lnTo>
                <a:lnTo>
                  <a:pt x="482574" y="246862"/>
                </a:lnTo>
                <a:lnTo>
                  <a:pt x="482638" y="240982"/>
                </a:lnTo>
                <a:close/>
              </a:path>
              <a:path w="977900" h="382905">
                <a:moveTo>
                  <a:pt x="620102" y="80975"/>
                </a:moveTo>
                <a:lnTo>
                  <a:pt x="593483" y="80975"/>
                </a:lnTo>
                <a:lnTo>
                  <a:pt x="593483" y="177228"/>
                </a:lnTo>
                <a:lnTo>
                  <a:pt x="544588" y="177228"/>
                </a:lnTo>
                <a:lnTo>
                  <a:pt x="544588" y="80975"/>
                </a:lnTo>
                <a:lnTo>
                  <a:pt x="517969" y="80975"/>
                </a:lnTo>
                <a:lnTo>
                  <a:pt x="517969" y="301332"/>
                </a:lnTo>
                <a:lnTo>
                  <a:pt x="544588" y="301332"/>
                </a:lnTo>
                <a:lnTo>
                  <a:pt x="544588" y="201371"/>
                </a:lnTo>
                <a:lnTo>
                  <a:pt x="593483" y="201371"/>
                </a:lnTo>
                <a:lnTo>
                  <a:pt x="593483" y="301332"/>
                </a:lnTo>
                <a:lnTo>
                  <a:pt x="620102" y="301332"/>
                </a:lnTo>
                <a:lnTo>
                  <a:pt x="620102" y="201371"/>
                </a:lnTo>
                <a:lnTo>
                  <a:pt x="620102" y="177228"/>
                </a:lnTo>
                <a:lnTo>
                  <a:pt x="620102" y="80975"/>
                </a:lnTo>
                <a:close/>
              </a:path>
              <a:path w="977900" h="382905">
                <a:moveTo>
                  <a:pt x="744829" y="80975"/>
                </a:moveTo>
                <a:lnTo>
                  <a:pt x="659714" y="80975"/>
                </a:lnTo>
                <a:lnTo>
                  <a:pt x="659714" y="301332"/>
                </a:lnTo>
                <a:lnTo>
                  <a:pt x="744829" y="301332"/>
                </a:lnTo>
                <a:lnTo>
                  <a:pt x="744829" y="277507"/>
                </a:lnTo>
                <a:lnTo>
                  <a:pt x="686333" y="277507"/>
                </a:lnTo>
                <a:lnTo>
                  <a:pt x="686333" y="202603"/>
                </a:lnTo>
                <a:lnTo>
                  <a:pt x="736790" y="202603"/>
                </a:lnTo>
                <a:lnTo>
                  <a:pt x="736790" y="178777"/>
                </a:lnTo>
                <a:lnTo>
                  <a:pt x="686333" y="178777"/>
                </a:lnTo>
                <a:lnTo>
                  <a:pt x="686333" y="104813"/>
                </a:lnTo>
                <a:lnTo>
                  <a:pt x="744829" y="104813"/>
                </a:lnTo>
                <a:lnTo>
                  <a:pt x="744829" y="80975"/>
                </a:lnTo>
                <a:close/>
              </a:path>
              <a:path w="977900" h="382905">
                <a:moveTo>
                  <a:pt x="876681" y="135140"/>
                </a:moveTo>
                <a:lnTo>
                  <a:pt x="860894" y="91503"/>
                </a:lnTo>
                <a:lnTo>
                  <a:pt x="825919" y="78498"/>
                </a:lnTo>
                <a:lnTo>
                  <a:pt x="814628" y="79502"/>
                </a:lnTo>
                <a:lnTo>
                  <a:pt x="779576" y="108216"/>
                </a:lnTo>
                <a:lnTo>
                  <a:pt x="772769" y="150609"/>
                </a:lnTo>
                <a:lnTo>
                  <a:pt x="772071" y="191160"/>
                </a:lnTo>
                <a:lnTo>
                  <a:pt x="772236" y="213283"/>
                </a:lnTo>
                <a:lnTo>
                  <a:pt x="774852" y="257390"/>
                </a:lnTo>
                <a:lnTo>
                  <a:pt x="795743" y="294767"/>
                </a:lnTo>
                <a:lnTo>
                  <a:pt x="825919" y="303822"/>
                </a:lnTo>
                <a:lnTo>
                  <a:pt x="835710" y="303060"/>
                </a:lnTo>
                <a:lnTo>
                  <a:pt x="868743" y="279984"/>
                </a:lnTo>
                <a:lnTo>
                  <a:pt x="876681" y="246862"/>
                </a:lnTo>
                <a:lnTo>
                  <a:pt x="850366" y="246862"/>
                </a:lnTo>
                <a:lnTo>
                  <a:pt x="849693" y="254723"/>
                </a:lnTo>
                <a:lnTo>
                  <a:pt x="848283" y="261569"/>
                </a:lnTo>
                <a:lnTo>
                  <a:pt x="846137" y="267411"/>
                </a:lnTo>
                <a:lnTo>
                  <a:pt x="843254" y="272249"/>
                </a:lnTo>
                <a:lnTo>
                  <a:pt x="839127" y="277406"/>
                </a:lnTo>
                <a:lnTo>
                  <a:pt x="833348" y="279984"/>
                </a:lnTo>
                <a:lnTo>
                  <a:pt x="817880" y="279984"/>
                </a:lnTo>
                <a:lnTo>
                  <a:pt x="799642" y="238226"/>
                </a:lnTo>
                <a:lnTo>
                  <a:pt x="798791" y="209905"/>
                </a:lnTo>
                <a:lnTo>
                  <a:pt x="798855" y="169024"/>
                </a:lnTo>
                <a:lnTo>
                  <a:pt x="801522" y="123786"/>
                </a:lnTo>
                <a:lnTo>
                  <a:pt x="817880" y="102336"/>
                </a:lnTo>
                <a:lnTo>
                  <a:pt x="833348" y="102336"/>
                </a:lnTo>
                <a:lnTo>
                  <a:pt x="850366" y="135140"/>
                </a:lnTo>
                <a:lnTo>
                  <a:pt x="876681" y="135140"/>
                </a:lnTo>
                <a:close/>
              </a:path>
              <a:path w="977900" h="382905">
                <a:moveTo>
                  <a:pt x="977620" y="0"/>
                </a:moveTo>
                <a:lnTo>
                  <a:pt x="182727" y="0"/>
                </a:lnTo>
                <a:lnTo>
                  <a:pt x="134302" y="6553"/>
                </a:lnTo>
                <a:lnTo>
                  <a:pt x="90690" y="25031"/>
                </a:lnTo>
                <a:lnTo>
                  <a:pt x="53682" y="53670"/>
                </a:lnTo>
                <a:lnTo>
                  <a:pt x="25044" y="90690"/>
                </a:lnTo>
                <a:lnTo>
                  <a:pt x="6553" y="134302"/>
                </a:lnTo>
                <a:lnTo>
                  <a:pt x="0" y="182727"/>
                </a:lnTo>
                <a:lnTo>
                  <a:pt x="0" y="382574"/>
                </a:lnTo>
                <a:lnTo>
                  <a:pt x="18961" y="382574"/>
                </a:lnTo>
                <a:lnTo>
                  <a:pt x="18961" y="182727"/>
                </a:lnTo>
                <a:lnTo>
                  <a:pt x="22301" y="149847"/>
                </a:lnTo>
                <a:lnTo>
                  <a:pt x="47040" y="91351"/>
                </a:lnTo>
                <a:lnTo>
                  <a:pt x="91351" y="47040"/>
                </a:lnTo>
                <a:lnTo>
                  <a:pt x="149847" y="22301"/>
                </a:lnTo>
                <a:lnTo>
                  <a:pt x="182727" y="18961"/>
                </a:lnTo>
                <a:lnTo>
                  <a:pt x="958672" y="18961"/>
                </a:lnTo>
                <a:lnTo>
                  <a:pt x="958672" y="199847"/>
                </a:lnTo>
                <a:lnTo>
                  <a:pt x="955319" y="232740"/>
                </a:lnTo>
                <a:lnTo>
                  <a:pt x="930592" y="291236"/>
                </a:lnTo>
                <a:lnTo>
                  <a:pt x="886269" y="335546"/>
                </a:lnTo>
                <a:lnTo>
                  <a:pt x="827773" y="360273"/>
                </a:lnTo>
                <a:lnTo>
                  <a:pt x="794893" y="363613"/>
                </a:lnTo>
                <a:lnTo>
                  <a:pt x="348234" y="363613"/>
                </a:lnTo>
                <a:lnTo>
                  <a:pt x="348234" y="382574"/>
                </a:lnTo>
                <a:lnTo>
                  <a:pt x="794893" y="382574"/>
                </a:lnTo>
                <a:lnTo>
                  <a:pt x="843330" y="376021"/>
                </a:lnTo>
                <a:lnTo>
                  <a:pt x="886929" y="357543"/>
                </a:lnTo>
                <a:lnTo>
                  <a:pt x="923950" y="328904"/>
                </a:lnTo>
                <a:lnTo>
                  <a:pt x="952588" y="291896"/>
                </a:lnTo>
                <a:lnTo>
                  <a:pt x="971067" y="248285"/>
                </a:lnTo>
                <a:lnTo>
                  <a:pt x="977620" y="199847"/>
                </a:lnTo>
                <a:lnTo>
                  <a:pt x="977620" y="0"/>
                </a:lnTo>
                <a:close/>
              </a:path>
            </a:pathLst>
          </a:custGeom>
          <a:solidFill>
            <a:srgbClr val="9D9D9D"/>
          </a:solidFill>
        </p:spPr>
        <p:txBody>
          <a:bodyPr wrap="square" lIns="0" tIns="0" rIns="0" bIns="0" rtlCol="0"/>
          <a:lstStyle/>
          <a:p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Текст 2"/>
          <p:cNvSpPr txBox="1">
            <a:spLocks/>
          </p:cNvSpPr>
          <p:nvPr/>
        </p:nvSpPr>
        <p:spPr>
          <a:xfrm>
            <a:off x="504872" y="3821276"/>
            <a:ext cx="19175482" cy="1564531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4400"/>
              </a:lnSpc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Подскажите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 каком разделе заявки на портале указывать ОГРН конкурсного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отбора?</a:t>
            </a:r>
          </a:p>
          <a:p>
            <a:pPr algn="just">
              <a:lnSpc>
                <a:spcPts val="3900"/>
              </a:lnSpc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ОГРН - у юридических лиц,  у КФХ и ИП -   ОГРНИП, подгружаются автоматически, в случае если данные не отображаются необходимо обратиться в техподдержку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4872" y="5779865"/>
            <a:ext cx="19188182" cy="1384995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ru-RU" sz="2800" b="1" i="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Не связан с сельским хозяйством документально, копию трудовой нужно прилагать?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Трудовая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книжка и (или) сведения, подтверждающие трудовой стаж…. Прикладывается к пакету документов при наличии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7768" y="7558918"/>
            <a:ext cx="19241522" cy="3108543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2800" b="0" i="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Из содержания раздела </a:t>
            </a:r>
            <a:r>
              <a:rPr lang="ru-RU" sz="2800" b="1" i="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"Руководитель проекта" </a:t>
            </a:r>
            <a:r>
              <a:rPr lang="ru-RU" sz="2800" b="0" i="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следует, что он заполняется, если участник отбора - юридическое лицо. Надо ли его заполнять, если заявитель - физическое лицо, обязующееся в течение 30 календарных дней с даты принятия решения конкурсной комиссией о предоставлении ему гранта «Агростартап» зарегистрироваться в качестве КФХ или ИП?</a:t>
            </a:r>
          </a:p>
          <a:p>
            <a:pPr algn="just"/>
            <a:r>
              <a:rPr lang="ru-RU" sz="2800" dirty="0" smtClean="0"/>
              <a:t>      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Руководитель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проекта может быть 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физическим лицом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. Из раздела о руководителе проекта вывод о том, что он должен быть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юридическим лицом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не верен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. Заполнять надо.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8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4263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318" y="395423"/>
            <a:ext cx="17802225" cy="530915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Вопросы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object 2"/>
          <p:cNvGrpSpPr/>
          <p:nvPr/>
        </p:nvGrpSpPr>
        <p:grpSpPr>
          <a:xfrm>
            <a:off x="443478" y="10722966"/>
            <a:ext cx="1228817" cy="537720"/>
            <a:chOff x="4932809" y="793587"/>
            <a:chExt cx="747395" cy="382905"/>
          </a:xfrm>
        </p:grpSpPr>
        <p:sp>
          <p:nvSpPr>
            <p:cNvPr id="5" name="object 3"/>
            <p:cNvSpPr/>
            <p:nvPr/>
          </p:nvSpPr>
          <p:spPr>
            <a:xfrm>
              <a:off x="4932809" y="793587"/>
              <a:ext cx="747395" cy="382905"/>
            </a:xfrm>
            <a:custGeom>
              <a:avLst/>
              <a:gdLst/>
              <a:ahLst/>
              <a:cxnLst/>
              <a:rect l="l" t="t" r="r" b="b"/>
              <a:pathLst>
                <a:path w="747395" h="382905">
                  <a:moveTo>
                    <a:pt x="564092" y="0"/>
                  </a:moveTo>
                  <a:lnTo>
                    <a:pt x="0" y="0"/>
                  </a:lnTo>
                  <a:lnTo>
                    <a:pt x="0" y="199853"/>
                  </a:lnTo>
                  <a:lnTo>
                    <a:pt x="6556" y="248285"/>
                  </a:lnTo>
                  <a:lnTo>
                    <a:pt x="25041" y="291896"/>
                  </a:lnTo>
                  <a:lnTo>
                    <a:pt x="53678" y="328907"/>
                  </a:lnTo>
                  <a:lnTo>
                    <a:pt x="90690" y="357544"/>
                  </a:lnTo>
                  <a:lnTo>
                    <a:pt x="134300" y="376029"/>
                  </a:lnTo>
                  <a:lnTo>
                    <a:pt x="182732" y="382586"/>
                  </a:lnTo>
                  <a:lnTo>
                    <a:pt x="746827" y="382586"/>
                  </a:lnTo>
                  <a:lnTo>
                    <a:pt x="746827" y="182739"/>
                  </a:lnTo>
                  <a:lnTo>
                    <a:pt x="740270" y="134304"/>
                  </a:lnTo>
                  <a:lnTo>
                    <a:pt x="721785" y="90692"/>
                  </a:lnTo>
                  <a:lnTo>
                    <a:pt x="693148" y="53679"/>
                  </a:lnTo>
                  <a:lnTo>
                    <a:pt x="656136" y="25041"/>
                  </a:lnTo>
                  <a:lnTo>
                    <a:pt x="612525" y="6556"/>
                  </a:lnTo>
                  <a:lnTo>
                    <a:pt x="564092" y="0"/>
                  </a:lnTo>
                  <a:close/>
                </a:path>
              </a:pathLst>
            </a:custGeom>
            <a:solidFill>
              <a:srgbClr val="B0CB1F"/>
            </a:solidFill>
          </p:spPr>
          <p:txBody>
            <a:bodyPr wrap="square" lIns="0" tIns="0" rIns="0" bIns="0" rtlCol="0"/>
            <a:lstStyle/>
            <a:p>
              <a:endParaRPr sz="3200"/>
            </a:p>
          </p:txBody>
        </p:sp>
        <p:sp>
          <p:nvSpPr>
            <p:cNvPr id="6" name="object 4"/>
            <p:cNvSpPr/>
            <p:nvPr/>
          </p:nvSpPr>
          <p:spPr>
            <a:xfrm>
              <a:off x="5063781" y="872092"/>
              <a:ext cx="497205" cy="225425"/>
            </a:xfrm>
            <a:custGeom>
              <a:avLst/>
              <a:gdLst/>
              <a:ahLst/>
              <a:cxnLst/>
              <a:rect l="l" t="t" r="r" b="b"/>
              <a:pathLst>
                <a:path w="497204" h="225425">
                  <a:moveTo>
                    <a:pt x="77064" y="2476"/>
                  </a:moveTo>
                  <a:lnTo>
                    <a:pt x="51379" y="2476"/>
                  </a:lnTo>
                  <a:lnTo>
                    <a:pt x="0" y="222839"/>
                  </a:lnTo>
                  <a:lnTo>
                    <a:pt x="27856" y="222839"/>
                  </a:lnTo>
                  <a:lnTo>
                    <a:pt x="38379" y="170845"/>
                  </a:lnTo>
                  <a:lnTo>
                    <a:pt x="116081" y="170845"/>
                  </a:lnTo>
                  <a:lnTo>
                    <a:pt x="110558" y="147012"/>
                  </a:lnTo>
                  <a:lnTo>
                    <a:pt x="43328" y="147012"/>
                  </a:lnTo>
                  <a:lnTo>
                    <a:pt x="64068" y="45496"/>
                  </a:lnTo>
                  <a:lnTo>
                    <a:pt x="87034" y="45496"/>
                  </a:lnTo>
                  <a:lnTo>
                    <a:pt x="77064" y="2476"/>
                  </a:lnTo>
                  <a:close/>
                </a:path>
                <a:path w="497204" h="225425">
                  <a:moveTo>
                    <a:pt x="116081" y="170845"/>
                  </a:moveTo>
                  <a:lnTo>
                    <a:pt x="89444" y="170845"/>
                  </a:lnTo>
                  <a:lnTo>
                    <a:pt x="99968" y="222839"/>
                  </a:lnTo>
                  <a:lnTo>
                    <a:pt x="128130" y="222839"/>
                  </a:lnTo>
                  <a:lnTo>
                    <a:pt x="116081" y="170845"/>
                  </a:lnTo>
                  <a:close/>
                </a:path>
                <a:path w="497204" h="225425">
                  <a:moveTo>
                    <a:pt x="87034" y="45496"/>
                  </a:moveTo>
                  <a:lnTo>
                    <a:pt x="64068" y="45496"/>
                  </a:lnTo>
                  <a:lnTo>
                    <a:pt x="84495" y="147012"/>
                  </a:lnTo>
                  <a:lnTo>
                    <a:pt x="110558" y="147012"/>
                  </a:lnTo>
                  <a:lnTo>
                    <a:pt x="87034" y="45496"/>
                  </a:lnTo>
                  <a:close/>
                </a:path>
                <a:path w="497204" h="225425">
                  <a:moveTo>
                    <a:pt x="232742" y="2476"/>
                  </a:moveTo>
                  <a:lnTo>
                    <a:pt x="149485" y="2476"/>
                  </a:lnTo>
                  <a:lnTo>
                    <a:pt x="149485" y="222839"/>
                  </a:lnTo>
                  <a:lnTo>
                    <a:pt x="176104" y="222839"/>
                  </a:lnTo>
                  <a:lnTo>
                    <a:pt x="176104" y="26308"/>
                  </a:lnTo>
                  <a:lnTo>
                    <a:pt x="232742" y="26308"/>
                  </a:lnTo>
                  <a:lnTo>
                    <a:pt x="232742" y="2476"/>
                  </a:lnTo>
                  <a:close/>
                </a:path>
                <a:path w="497204" h="225425">
                  <a:moveTo>
                    <a:pt x="309495" y="2476"/>
                  </a:moveTo>
                  <a:lnTo>
                    <a:pt x="259976" y="2476"/>
                  </a:lnTo>
                  <a:lnTo>
                    <a:pt x="259976" y="222839"/>
                  </a:lnTo>
                  <a:lnTo>
                    <a:pt x="286595" y="222839"/>
                  </a:lnTo>
                  <a:lnTo>
                    <a:pt x="286595" y="130917"/>
                  </a:lnTo>
                  <a:lnTo>
                    <a:pt x="309495" y="130917"/>
                  </a:lnTo>
                  <a:lnTo>
                    <a:pt x="348649" y="116218"/>
                  </a:lnTo>
                  <a:lnTo>
                    <a:pt x="354601" y="107085"/>
                  </a:lnTo>
                  <a:lnTo>
                    <a:pt x="286595" y="107085"/>
                  </a:lnTo>
                  <a:lnTo>
                    <a:pt x="286595" y="26308"/>
                  </a:lnTo>
                  <a:lnTo>
                    <a:pt x="354749" y="26308"/>
                  </a:lnTo>
                  <a:lnTo>
                    <a:pt x="354489" y="25593"/>
                  </a:lnTo>
                  <a:lnTo>
                    <a:pt x="348802" y="17024"/>
                  </a:lnTo>
                  <a:lnTo>
                    <a:pt x="341472" y="10659"/>
                  </a:lnTo>
                  <a:lnTo>
                    <a:pt x="332478" y="6113"/>
                  </a:lnTo>
                  <a:lnTo>
                    <a:pt x="321819" y="3385"/>
                  </a:lnTo>
                  <a:lnTo>
                    <a:pt x="309495" y="2476"/>
                  </a:lnTo>
                  <a:close/>
                </a:path>
                <a:path w="497204" h="225425">
                  <a:moveTo>
                    <a:pt x="354749" y="26308"/>
                  </a:moveTo>
                  <a:lnTo>
                    <a:pt x="317648" y="26308"/>
                  </a:lnTo>
                  <a:lnTo>
                    <a:pt x="324352" y="29404"/>
                  </a:lnTo>
                  <a:lnTo>
                    <a:pt x="328686" y="35593"/>
                  </a:lnTo>
                  <a:lnTo>
                    <a:pt x="331529" y="41029"/>
                  </a:lnTo>
                  <a:lnTo>
                    <a:pt x="333559" y="48051"/>
                  </a:lnTo>
                  <a:lnTo>
                    <a:pt x="334778" y="56658"/>
                  </a:lnTo>
                  <a:lnTo>
                    <a:pt x="335184" y="66851"/>
                  </a:lnTo>
                  <a:lnTo>
                    <a:pt x="334778" y="76910"/>
                  </a:lnTo>
                  <a:lnTo>
                    <a:pt x="317648" y="107085"/>
                  </a:lnTo>
                  <a:lnTo>
                    <a:pt x="354601" y="107085"/>
                  </a:lnTo>
                  <a:lnTo>
                    <a:pt x="358514" y="96524"/>
                  </a:lnTo>
                  <a:lnTo>
                    <a:pt x="360980" y="82935"/>
                  </a:lnTo>
                  <a:lnTo>
                    <a:pt x="361802" y="66851"/>
                  </a:lnTo>
                  <a:lnTo>
                    <a:pt x="360990" y="50508"/>
                  </a:lnTo>
                  <a:lnTo>
                    <a:pt x="358552" y="36755"/>
                  </a:lnTo>
                  <a:lnTo>
                    <a:pt x="354749" y="26308"/>
                  </a:lnTo>
                  <a:close/>
                </a:path>
                <a:path w="497204" h="225425">
                  <a:moveTo>
                    <a:pt x="443199" y="0"/>
                  </a:moveTo>
                  <a:lnTo>
                    <a:pt x="405442" y="16095"/>
                  </a:lnTo>
                  <a:lnTo>
                    <a:pt x="391002" y="57442"/>
                  </a:lnTo>
                  <a:lnTo>
                    <a:pt x="389346" y="112657"/>
                  </a:lnTo>
                  <a:lnTo>
                    <a:pt x="389530" y="134679"/>
                  </a:lnTo>
                  <a:lnTo>
                    <a:pt x="392287" y="179045"/>
                  </a:lnTo>
                  <a:lnTo>
                    <a:pt x="413257" y="216261"/>
                  </a:lnTo>
                  <a:lnTo>
                    <a:pt x="443199" y="225317"/>
                  </a:lnTo>
                  <a:lnTo>
                    <a:pt x="454264" y="224310"/>
                  </a:lnTo>
                  <a:lnTo>
                    <a:pt x="486432" y="201484"/>
                  </a:lnTo>
                  <a:lnTo>
                    <a:pt x="435152" y="201484"/>
                  </a:lnTo>
                  <a:lnTo>
                    <a:pt x="429065" y="198697"/>
                  </a:lnTo>
                  <a:lnTo>
                    <a:pt x="416913" y="159518"/>
                  </a:lnTo>
                  <a:lnTo>
                    <a:pt x="416070" y="131276"/>
                  </a:lnTo>
                  <a:lnTo>
                    <a:pt x="416138" y="90636"/>
                  </a:lnTo>
                  <a:lnTo>
                    <a:pt x="418801" y="45292"/>
                  </a:lnTo>
                  <a:lnTo>
                    <a:pt x="435152" y="23831"/>
                  </a:lnTo>
                  <a:lnTo>
                    <a:pt x="486431" y="23831"/>
                  </a:lnTo>
                  <a:lnTo>
                    <a:pt x="485610" y="22276"/>
                  </a:lnTo>
                  <a:lnTo>
                    <a:pt x="480959" y="16095"/>
                  </a:lnTo>
                  <a:lnTo>
                    <a:pt x="473144" y="9054"/>
                  </a:lnTo>
                  <a:lnTo>
                    <a:pt x="464246" y="4024"/>
                  </a:lnTo>
                  <a:lnTo>
                    <a:pt x="454264" y="1006"/>
                  </a:lnTo>
                  <a:lnTo>
                    <a:pt x="443199" y="0"/>
                  </a:lnTo>
                  <a:close/>
                </a:path>
                <a:path w="497204" h="225425">
                  <a:moveTo>
                    <a:pt x="486431" y="23831"/>
                  </a:moveTo>
                  <a:lnTo>
                    <a:pt x="451043" y="23831"/>
                  </a:lnTo>
                  <a:lnTo>
                    <a:pt x="457027" y="26617"/>
                  </a:lnTo>
                  <a:lnTo>
                    <a:pt x="461152" y="32186"/>
                  </a:lnTo>
                  <a:lnTo>
                    <a:pt x="469972" y="78419"/>
                  </a:lnTo>
                  <a:lnTo>
                    <a:pt x="470321" y="131276"/>
                  </a:lnTo>
                  <a:lnTo>
                    <a:pt x="469963" y="147089"/>
                  </a:lnTo>
                  <a:lnTo>
                    <a:pt x="464864" y="187970"/>
                  </a:lnTo>
                  <a:lnTo>
                    <a:pt x="451043" y="201484"/>
                  </a:lnTo>
                  <a:lnTo>
                    <a:pt x="486432" y="201484"/>
                  </a:lnTo>
                  <a:lnTo>
                    <a:pt x="496318" y="153085"/>
                  </a:lnTo>
                  <a:lnTo>
                    <a:pt x="497055" y="112657"/>
                  </a:lnTo>
                  <a:lnTo>
                    <a:pt x="496870" y="90636"/>
                  </a:lnTo>
                  <a:lnTo>
                    <a:pt x="494113" y="46271"/>
                  </a:lnTo>
                  <a:lnTo>
                    <a:pt x="489353" y="29366"/>
                  </a:lnTo>
                  <a:lnTo>
                    <a:pt x="486431" y="23831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 sz="3200"/>
            </a:p>
          </p:txBody>
        </p:sp>
      </p:grpSp>
      <p:sp>
        <p:nvSpPr>
          <p:cNvPr id="7" name="object 5"/>
          <p:cNvSpPr/>
          <p:nvPr/>
        </p:nvSpPr>
        <p:spPr>
          <a:xfrm>
            <a:off x="1672295" y="10778306"/>
            <a:ext cx="1167318" cy="502710"/>
          </a:xfrm>
          <a:custGeom>
            <a:avLst/>
            <a:gdLst/>
            <a:ahLst/>
            <a:cxnLst/>
            <a:rect l="l" t="t" r="r" b="b"/>
            <a:pathLst>
              <a:path w="977900" h="382905">
                <a:moveTo>
                  <a:pt x="210019" y="236651"/>
                </a:moveTo>
                <a:lnTo>
                  <a:pt x="209194" y="220294"/>
                </a:lnTo>
                <a:lnTo>
                  <a:pt x="206692" y="206514"/>
                </a:lnTo>
                <a:lnTo>
                  <a:pt x="202831" y="196113"/>
                </a:lnTo>
                <a:lnTo>
                  <a:pt x="202539" y="195313"/>
                </a:lnTo>
                <a:lnTo>
                  <a:pt x="196710" y="186677"/>
                </a:lnTo>
                <a:lnTo>
                  <a:pt x="189242" y="180238"/>
                </a:lnTo>
                <a:lnTo>
                  <a:pt x="183400" y="177292"/>
                </a:lnTo>
                <a:lnTo>
                  <a:pt x="183400" y="236651"/>
                </a:lnTo>
                <a:lnTo>
                  <a:pt x="182981" y="246735"/>
                </a:lnTo>
                <a:lnTo>
                  <a:pt x="165658" y="277507"/>
                </a:lnTo>
                <a:lnTo>
                  <a:pt x="133578" y="277507"/>
                </a:lnTo>
                <a:lnTo>
                  <a:pt x="133578" y="196113"/>
                </a:lnTo>
                <a:lnTo>
                  <a:pt x="165658" y="196113"/>
                </a:lnTo>
                <a:lnTo>
                  <a:pt x="183400" y="236651"/>
                </a:lnTo>
                <a:lnTo>
                  <a:pt x="183400" y="177292"/>
                </a:lnTo>
                <a:lnTo>
                  <a:pt x="180149" y="175641"/>
                </a:lnTo>
                <a:lnTo>
                  <a:pt x="169430" y="172885"/>
                </a:lnTo>
                <a:lnTo>
                  <a:pt x="157099" y="171970"/>
                </a:lnTo>
                <a:lnTo>
                  <a:pt x="133578" y="171970"/>
                </a:lnTo>
                <a:lnTo>
                  <a:pt x="133578" y="104813"/>
                </a:lnTo>
                <a:lnTo>
                  <a:pt x="200113" y="104813"/>
                </a:lnTo>
                <a:lnTo>
                  <a:pt x="200113" y="80975"/>
                </a:lnTo>
                <a:lnTo>
                  <a:pt x="106959" y="80975"/>
                </a:lnTo>
                <a:lnTo>
                  <a:pt x="106959" y="301332"/>
                </a:lnTo>
                <a:lnTo>
                  <a:pt x="157099" y="301332"/>
                </a:lnTo>
                <a:lnTo>
                  <a:pt x="196710" y="286486"/>
                </a:lnTo>
                <a:lnTo>
                  <a:pt x="202641" y="277507"/>
                </a:lnTo>
                <a:lnTo>
                  <a:pt x="206692" y="266598"/>
                </a:lnTo>
                <a:lnTo>
                  <a:pt x="209194" y="252882"/>
                </a:lnTo>
                <a:lnTo>
                  <a:pt x="210019" y="236651"/>
                </a:lnTo>
                <a:close/>
              </a:path>
              <a:path w="977900" h="382905">
                <a:moveTo>
                  <a:pt x="348056" y="80975"/>
                </a:moveTo>
                <a:lnTo>
                  <a:pt x="323608" y="80975"/>
                </a:lnTo>
                <a:lnTo>
                  <a:pt x="269443" y="234175"/>
                </a:lnTo>
                <a:lnTo>
                  <a:pt x="269443" y="80975"/>
                </a:lnTo>
                <a:lnTo>
                  <a:pt x="242824" y="80975"/>
                </a:lnTo>
                <a:lnTo>
                  <a:pt x="242824" y="301332"/>
                </a:lnTo>
                <a:lnTo>
                  <a:pt x="267589" y="301332"/>
                </a:lnTo>
                <a:lnTo>
                  <a:pt x="291236" y="234175"/>
                </a:lnTo>
                <a:lnTo>
                  <a:pt x="321437" y="148450"/>
                </a:lnTo>
                <a:lnTo>
                  <a:pt x="321437" y="301332"/>
                </a:lnTo>
                <a:lnTo>
                  <a:pt x="348056" y="301332"/>
                </a:lnTo>
                <a:lnTo>
                  <a:pt x="348056" y="148450"/>
                </a:lnTo>
                <a:lnTo>
                  <a:pt x="348056" y="80975"/>
                </a:lnTo>
                <a:close/>
              </a:path>
              <a:path w="977900" h="382905">
                <a:moveTo>
                  <a:pt x="482638" y="240982"/>
                </a:moveTo>
                <a:lnTo>
                  <a:pt x="472478" y="201371"/>
                </a:lnTo>
                <a:lnTo>
                  <a:pt x="457619" y="189611"/>
                </a:lnTo>
                <a:lnTo>
                  <a:pt x="463181" y="186728"/>
                </a:lnTo>
                <a:lnTo>
                  <a:pt x="481164" y="151536"/>
                </a:lnTo>
                <a:lnTo>
                  <a:pt x="481711" y="140703"/>
                </a:lnTo>
                <a:lnTo>
                  <a:pt x="481660" y="135445"/>
                </a:lnTo>
                <a:lnTo>
                  <a:pt x="475894" y="102336"/>
                </a:lnTo>
                <a:lnTo>
                  <a:pt x="473405" y="98005"/>
                </a:lnTo>
                <a:lnTo>
                  <a:pt x="430695" y="78498"/>
                </a:lnTo>
                <a:lnTo>
                  <a:pt x="419836" y="79336"/>
                </a:lnTo>
                <a:lnTo>
                  <a:pt x="383641" y="110147"/>
                </a:lnTo>
                <a:lnTo>
                  <a:pt x="379628" y="135445"/>
                </a:lnTo>
                <a:lnTo>
                  <a:pt x="406234" y="135445"/>
                </a:lnTo>
                <a:lnTo>
                  <a:pt x="406717" y="127190"/>
                </a:lnTo>
                <a:lnTo>
                  <a:pt x="408178" y="120053"/>
                </a:lnTo>
                <a:lnTo>
                  <a:pt x="410591" y="114033"/>
                </a:lnTo>
                <a:lnTo>
                  <a:pt x="413981" y="109143"/>
                </a:lnTo>
                <a:lnTo>
                  <a:pt x="418109" y="104597"/>
                </a:lnTo>
                <a:lnTo>
                  <a:pt x="423672" y="102336"/>
                </a:lnTo>
                <a:lnTo>
                  <a:pt x="437908" y="102336"/>
                </a:lnTo>
                <a:lnTo>
                  <a:pt x="455142" y="140703"/>
                </a:lnTo>
                <a:lnTo>
                  <a:pt x="454621" y="151180"/>
                </a:lnTo>
                <a:lnTo>
                  <a:pt x="437603" y="178777"/>
                </a:lnTo>
                <a:lnTo>
                  <a:pt x="413359" y="178777"/>
                </a:lnTo>
                <a:lnTo>
                  <a:pt x="413359" y="201676"/>
                </a:lnTo>
                <a:lnTo>
                  <a:pt x="437603" y="201676"/>
                </a:lnTo>
                <a:lnTo>
                  <a:pt x="443064" y="203847"/>
                </a:lnTo>
                <a:lnTo>
                  <a:pt x="456069" y="240982"/>
                </a:lnTo>
                <a:lnTo>
                  <a:pt x="455561" y="251472"/>
                </a:lnTo>
                <a:lnTo>
                  <a:pt x="438124" y="279984"/>
                </a:lnTo>
                <a:lnTo>
                  <a:pt x="423468" y="279984"/>
                </a:lnTo>
                <a:lnTo>
                  <a:pt x="406234" y="246862"/>
                </a:lnTo>
                <a:lnTo>
                  <a:pt x="379628" y="246862"/>
                </a:lnTo>
                <a:lnTo>
                  <a:pt x="395097" y="291744"/>
                </a:lnTo>
                <a:lnTo>
                  <a:pt x="430695" y="303822"/>
                </a:lnTo>
                <a:lnTo>
                  <a:pt x="442455" y="302907"/>
                </a:lnTo>
                <a:lnTo>
                  <a:pt x="475830" y="279984"/>
                </a:lnTo>
                <a:lnTo>
                  <a:pt x="477532" y="277037"/>
                </a:lnTo>
                <a:lnTo>
                  <a:pt x="482574" y="246862"/>
                </a:lnTo>
                <a:lnTo>
                  <a:pt x="482638" y="240982"/>
                </a:lnTo>
                <a:close/>
              </a:path>
              <a:path w="977900" h="382905">
                <a:moveTo>
                  <a:pt x="620102" y="80975"/>
                </a:moveTo>
                <a:lnTo>
                  <a:pt x="593483" y="80975"/>
                </a:lnTo>
                <a:lnTo>
                  <a:pt x="593483" y="177228"/>
                </a:lnTo>
                <a:lnTo>
                  <a:pt x="544588" y="177228"/>
                </a:lnTo>
                <a:lnTo>
                  <a:pt x="544588" y="80975"/>
                </a:lnTo>
                <a:lnTo>
                  <a:pt x="517969" y="80975"/>
                </a:lnTo>
                <a:lnTo>
                  <a:pt x="517969" y="301332"/>
                </a:lnTo>
                <a:lnTo>
                  <a:pt x="544588" y="301332"/>
                </a:lnTo>
                <a:lnTo>
                  <a:pt x="544588" y="201371"/>
                </a:lnTo>
                <a:lnTo>
                  <a:pt x="593483" y="201371"/>
                </a:lnTo>
                <a:lnTo>
                  <a:pt x="593483" y="301332"/>
                </a:lnTo>
                <a:lnTo>
                  <a:pt x="620102" y="301332"/>
                </a:lnTo>
                <a:lnTo>
                  <a:pt x="620102" y="201371"/>
                </a:lnTo>
                <a:lnTo>
                  <a:pt x="620102" y="177228"/>
                </a:lnTo>
                <a:lnTo>
                  <a:pt x="620102" y="80975"/>
                </a:lnTo>
                <a:close/>
              </a:path>
              <a:path w="977900" h="382905">
                <a:moveTo>
                  <a:pt x="744829" y="80975"/>
                </a:moveTo>
                <a:lnTo>
                  <a:pt x="659714" y="80975"/>
                </a:lnTo>
                <a:lnTo>
                  <a:pt x="659714" y="301332"/>
                </a:lnTo>
                <a:lnTo>
                  <a:pt x="744829" y="301332"/>
                </a:lnTo>
                <a:lnTo>
                  <a:pt x="744829" y="277507"/>
                </a:lnTo>
                <a:lnTo>
                  <a:pt x="686333" y="277507"/>
                </a:lnTo>
                <a:lnTo>
                  <a:pt x="686333" y="202603"/>
                </a:lnTo>
                <a:lnTo>
                  <a:pt x="736790" y="202603"/>
                </a:lnTo>
                <a:lnTo>
                  <a:pt x="736790" y="178777"/>
                </a:lnTo>
                <a:lnTo>
                  <a:pt x="686333" y="178777"/>
                </a:lnTo>
                <a:lnTo>
                  <a:pt x="686333" y="104813"/>
                </a:lnTo>
                <a:lnTo>
                  <a:pt x="744829" y="104813"/>
                </a:lnTo>
                <a:lnTo>
                  <a:pt x="744829" y="80975"/>
                </a:lnTo>
                <a:close/>
              </a:path>
              <a:path w="977900" h="382905">
                <a:moveTo>
                  <a:pt x="876681" y="135140"/>
                </a:moveTo>
                <a:lnTo>
                  <a:pt x="860894" y="91503"/>
                </a:lnTo>
                <a:lnTo>
                  <a:pt x="825919" y="78498"/>
                </a:lnTo>
                <a:lnTo>
                  <a:pt x="814628" y="79502"/>
                </a:lnTo>
                <a:lnTo>
                  <a:pt x="779576" y="108216"/>
                </a:lnTo>
                <a:lnTo>
                  <a:pt x="772769" y="150609"/>
                </a:lnTo>
                <a:lnTo>
                  <a:pt x="772071" y="191160"/>
                </a:lnTo>
                <a:lnTo>
                  <a:pt x="772236" y="213283"/>
                </a:lnTo>
                <a:lnTo>
                  <a:pt x="774852" y="257390"/>
                </a:lnTo>
                <a:lnTo>
                  <a:pt x="795743" y="294767"/>
                </a:lnTo>
                <a:lnTo>
                  <a:pt x="825919" y="303822"/>
                </a:lnTo>
                <a:lnTo>
                  <a:pt x="835710" y="303060"/>
                </a:lnTo>
                <a:lnTo>
                  <a:pt x="868743" y="279984"/>
                </a:lnTo>
                <a:lnTo>
                  <a:pt x="876681" y="246862"/>
                </a:lnTo>
                <a:lnTo>
                  <a:pt x="850366" y="246862"/>
                </a:lnTo>
                <a:lnTo>
                  <a:pt x="849693" y="254723"/>
                </a:lnTo>
                <a:lnTo>
                  <a:pt x="848283" y="261569"/>
                </a:lnTo>
                <a:lnTo>
                  <a:pt x="846137" y="267411"/>
                </a:lnTo>
                <a:lnTo>
                  <a:pt x="843254" y="272249"/>
                </a:lnTo>
                <a:lnTo>
                  <a:pt x="839127" y="277406"/>
                </a:lnTo>
                <a:lnTo>
                  <a:pt x="833348" y="279984"/>
                </a:lnTo>
                <a:lnTo>
                  <a:pt x="817880" y="279984"/>
                </a:lnTo>
                <a:lnTo>
                  <a:pt x="799642" y="238226"/>
                </a:lnTo>
                <a:lnTo>
                  <a:pt x="798791" y="209905"/>
                </a:lnTo>
                <a:lnTo>
                  <a:pt x="798855" y="169024"/>
                </a:lnTo>
                <a:lnTo>
                  <a:pt x="801522" y="123786"/>
                </a:lnTo>
                <a:lnTo>
                  <a:pt x="817880" y="102336"/>
                </a:lnTo>
                <a:lnTo>
                  <a:pt x="833348" y="102336"/>
                </a:lnTo>
                <a:lnTo>
                  <a:pt x="850366" y="135140"/>
                </a:lnTo>
                <a:lnTo>
                  <a:pt x="876681" y="135140"/>
                </a:lnTo>
                <a:close/>
              </a:path>
              <a:path w="977900" h="382905">
                <a:moveTo>
                  <a:pt x="977620" y="0"/>
                </a:moveTo>
                <a:lnTo>
                  <a:pt x="182727" y="0"/>
                </a:lnTo>
                <a:lnTo>
                  <a:pt x="134302" y="6553"/>
                </a:lnTo>
                <a:lnTo>
                  <a:pt x="90690" y="25031"/>
                </a:lnTo>
                <a:lnTo>
                  <a:pt x="53682" y="53670"/>
                </a:lnTo>
                <a:lnTo>
                  <a:pt x="25044" y="90690"/>
                </a:lnTo>
                <a:lnTo>
                  <a:pt x="6553" y="134302"/>
                </a:lnTo>
                <a:lnTo>
                  <a:pt x="0" y="182727"/>
                </a:lnTo>
                <a:lnTo>
                  <a:pt x="0" y="382574"/>
                </a:lnTo>
                <a:lnTo>
                  <a:pt x="18961" y="382574"/>
                </a:lnTo>
                <a:lnTo>
                  <a:pt x="18961" y="182727"/>
                </a:lnTo>
                <a:lnTo>
                  <a:pt x="22301" y="149847"/>
                </a:lnTo>
                <a:lnTo>
                  <a:pt x="47040" y="91351"/>
                </a:lnTo>
                <a:lnTo>
                  <a:pt x="91351" y="47040"/>
                </a:lnTo>
                <a:lnTo>
                  <a:pt x="149847" y="22301"/>
                </a:lnTo>
                <a:lnTo>
                  <a:pt x="182727" y="18961"/>
                </a:lnTo>
                <a:lnTo>
                  <a:pt x="958672" y="18961"/>
                </a:lnTo>
                <a:lnTo>
                  <a:pt x="958672" y="199847"/>
                </a:lnTo>
                <a:lnTo>
                  <a:pt x="955319" y="232740"/>
                </a:lnTo>
                <a:lnTo>
                  <a:pt x="930592" y="291236"/>
                </a:lnTo>
                <a:lnTo>
                  <a:pt x="886269" y="335546"/>
                </a:lnTo>
                <a:lnTo>
                  <a:pt x="827773" y="360273"/>
                </a:lnTo>
                <a:lnTo>
                  <a:pt x="794893" y="363613"/>
                </a:lnTo>
                <a:lnTo>
                  <a:pt x="348234" y="363613"/>
                </a:lnTo>
                <a:lnTo>
                  <a:pt x="348234" y="382574"/>
                </a:lnTo>
                <a:lnTo>
                  <a:pt x="794893" y="382574"/>
                </a:lnTo>
                <a:lnTo>
                  <a:pt x="843330" y="376021"/>
                </a:lnTo>
                <a:lnTo>
                  <a:pt x="886929" y="357543"/>
                </a:lnTo>
                <a:lnTo>
                  <a:pt x="923950" y="328904"/>
                </a:lnTo>
                <a:lnTo>
                  <a:pt x="952588" y="291896"/>
                </a:lnTo>
                <a:lnTo>
                  <a:pt x="971067" y="248285"/>
                </a:lnTo>
                <a:lnTo>
                  <a:pt x="977620" y="199847"/>
                </a:lnTo>
                <a:lnTo>
                  <a:pt x="977620" y="0"/>
                </a:lnTo>
                <a:close/>
              </a:path>
            </a:pathLst>
          </a:custGeom>
          <a:solidFill>
            <a:srgbClr val="9D9D9D"/>
          </a:solidFill>
        </p:spPr>
        <p:txBody>
          <a:bodyPr wrap="square" lIns="0" tIns="0" rIns="0" bIns="0" rtlCol="0"/>
          <a:lstStyle/>
          <a:p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82576" y="1358099"/>
            <a:ext cx="19342123" cy="861774"/>
          </a:xfrm>
          <a:ln>
            <a:solidFill>
              <a:srgbClr val="92D050"/>
            </a:solidFill>
          </a:ln>
        </p:spPr>
        <p:txBody>
          <a:bodyPr/>
          <a:lstStyle/>
          <a:p>
            <a:r>
              <a:rPr lang="ru-RU" dirty="0" smtClean="0"/>
              <a:t>  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Трудовая книжка 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должна быть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заверена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каждая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страница? </a:t>
            </a: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Нет, просто копия трудовой книжки (электронная копия)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Текст 7"/>
          <p:cNvSpPr txBox="1">
            <a:spLocks/>
          </p:cNvSpPr>
          <p:nvPr/>
        </p:nvSpPr>
        <p:spPr>
          <a:xfrm>
            <a:off x="476226" y="2427079"/>
            <a:ext cx="19342123" cy="2154436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      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«План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расходов"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подразумевает что его надо распечатать, подписать, отсканировать и прикрепить к заявке. а "проект" - не содержит полей для подписи, и я не нашел требований к его виду. его можно прикрепить в первичном формате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Word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или тоже распечатать, подписать (в каком месте?), а потом сканировать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2800" dirty="0" smtClean="0"/>
              <a:t>      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Там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где требуется подпись, подгружаете подписанный скан. Если в документе подпись не предусмотрена, то подгружается просто заполненный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Текст 7"/>
          <p:cNvSpPr txBox="1">
            <a:spLocks/>
          </p:cNvSpPr>
          <p:nvPr/>
        </p:nvSpPr>
        <p:spPr>
          <a:xfrm>
            <a:off x="492737" y="4845965"/>
            <a:ext cx="19342123" cy="861774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      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охранять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 справочные подписи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 таблицами, или это часть формы, обязанная быть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8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формы удалять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ничего не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нужно</a:t>
            </a:r>
          </a:p>
        </p:txBody>
      </p:sp>
      <p:sp>
        <p:nvSpPr>
          <p:cNvPr id="11" name="Текст 7"/>
          <p:cNvSpPr txBox="1">
            <a:spLocks/>
          </p:cNvSpPr>
          <p:nvPr/>
        </p:nvSpPr>
        <p:spPr>
          <a:xfrm>
            <a:off x="492737" y="5994275"/>
            <a:ext cx="19342123" cy="1923604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000"/>
              </a:lnSpc>
            </a:pPr>
            <a:r>
              <a:rPr lang="ru-RU" dirty="0" smtClean="0"/>
              <a:t>      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Можно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принять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работника 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0,9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ставки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(0,25 или 0,5)?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Будет ли это считаться выполнением условий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гранта?</a:t>
            </a:r>
          </a:p>
          <a:p>
            <a:pPr>
              <a:lnSpc>
                <a:spcPts val="3000"/>
              </a:lnSpc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можете принять человека на не полную ставку, так как это не определено порядком предоставления гранта, однако необходимо ее сохранять на протяжении не менее чем 5 лет. Комиссия при оценке Вашего проекта может учесть создание рабочего места меньше чем на ставку, что повлияет на оценку проекта.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15597" y="8140036"/>
            <a:ext cx="19323073" cy="2400657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ts val="3000"/>
              </a:lnSpc>
            </a:pPr>
            <a:r>
              <a:rPr lang="ru-RU" sz="2800" b="0" i="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ru-RU" sz="2800" b="1" i="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 какие сроки будут проводить очные собеседования? </a:t>
            </a:r>
            <a:r>
              <a:rPr lang="ru-RU" sz="2800" b="0" i="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После 9 сентября, когда пройдет вскрытие </a:t>
            </a:r>
            <a:br>
              <a:rPr lang="ru-RU" sz="2800" b="0" i="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0" i="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 осмотр всех заявок, или уже в августе, по мере поступления заявок. Каким образом будут уведомлять </a:t>
            </a:r>
            <a:br>
              <a:rPr lang="ru-RU" sz="2800" b="0" i="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0" i="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 приглашать на собеседование?</a:t>
            </a:r>
          </a:p>
          <a:p>
            <a:pPr algn="just">
              <a:lnSpc>
                <a:spcPts val="3000"/>
              </a:lnSpc>
            </a:pPr>
            <a:r>
              <a:rPr lang="ru-RU" sz="2800" dirty="0" smtClean="0"/>
              <a:t>     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Собеседование будет приведено после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вскрытия и проверки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заявок (в течении рабочих 10 дней со дня размещения на едином портале протокола рассмотрения заявок). Уведомление заявителя  о проведении собеседования будет проводится по номеру 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телефону, который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был указан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при подаче заявки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5038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8813" y="427306"/>
            <a:ext cx="17802225" cy="530915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Вопросы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43477" y="1463675"/>
            <a:ext cx="19196507" cy="1795363"/>
          </a:xfrm>
          <a:ln>
            <a:solidFill>
              <a:srgbClr val="92D050"/>
            </a:solidFill>
          </a:ln>
        </p:spPr>
        <p:txBody>
          <a:bodyPr/>
          <a:lstStyle/>
          <a:p>
            <a:pPr algn="just">
              <a:lnSpc>
                <a:spcPts val="3500"/>
              </a:lnSpc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В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заявке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есть -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поля, обязательные для заполнения,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заполняем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заявку как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физическое лицо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некоторые поля будут не заполнены, такие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дата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постановки на учёт в налоговом органе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тогда и заполняемость не будет 100%. Это допустимо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3500"/>
              </a:lnSpc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Поля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будут заполнены на 100%, заявку подать не сможете. Ставьте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прочерки в этих полях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object 2"/>
          <p:cNvGrpSpPr/>
          <p:nvPr/>
        </p:nvGrpSpPr>
        <p:grpSpPr>
          <a:xfrm>
            <a:off x="443478" y="10722966"/>
            <a:ext cx="1228817" cy="537720"/>
            <a:chOff x="4932809" y="793587"/>
            <a:chExt cx="747395" cy="382905"/>
          </a:xfrm>
        </p:grpSpPr>
        <p:sp>
          <p:nvSpPr>
            <p:cNvPr id="5" name="object 3"/>
            <p:cNvSpPr/>
            <p:nvPr/>
          </p:nvSpPr>
          <p:spPr>
            <a:xfrm>
              <a:off x="4932809" y="793587"/>
              <a:ext cx="747395" cy="382905"/>
            </a:xfrm>
            <a:custGeom>
              <a:avLst/>
              <a:gdLst/>
              <a:ahLst/>
              <a:cxnLst/>
              <a:rect l="l" t="t" r="r" b="b"/>
              <a:pathLst>
                <a:path w="747395" h="382905">
                  <a:moveTo>
                    <a:pt x="564092" y="0"/>
                  </a:moveTo>
                  <a:lnTo>
                    <a:pt x="0" y="0"/>
                  </a:lnTo>
                  <a:lnTo>
                    <a:pt x="0" y="199853"/>
                  </a:lnTo>
                  <a:lnTo>
                    <a:pt x="6556" y="248285"/>
                  </a:lnTo>
                  <a:lnTo>
                    <a:pt x="25041" y="291896"/>
                  </a:lnTo>
                  <a:lnTo>
                    <a:pt x="53678" y="328907"/>
                  </a:lnTo>
                  <a:lnTo>
                    <a:pt x="90690" y="357544"/>
                  </a:lnTo>
                  <a:lnTo>
                    <a:pt x="134300" y="376029"/>
                  </a:lnTo>
                  <a:lnTo>
                    <a:pt x="182732" y="382586"/>
                  </a:lnTo>
                  <a:lnTo>
                    <a:pt x="746827" y="382586"/>
                  </a:lnTo>
                  <a:lnTo>
                    <a:pt x="746827" y="182739"/>
                  </a:lnTo>
                  <a:lnTo>
                    <a:pt x="740270" y="134304"/>
                  </a:lnTo>
                  <a:lnTo>
                    <a:pt x="721785" y="90692"/>
                  </a:lnTo>
                  <a:lnTo>
                    <a:pt x="693148" y="53679"/>
                  </a:lnTo>
                  <a:lnTo>
                    <a:pt x="656136" y="25041"/>
                  </a:lnTo>
                  <a:lnTo>
                    <a:pt x="612525" y="6556"/>
                  </a:lnTo>
                  <a:lnTo>
                    <a:pt x="564092" y="0"/>
                  </a:lnTo>
                  <a:close/>
                </a:path>
              </a:pathLst>
            </a:custGeom>
            <a:solidFill>
              <a:srgbClr val="B0CB1F"/>
            </a:solidFill>
          </p:spPr>
          <p:txBody>
            <a:bodyPr wrap="square" lIns="0" tIns="0" rIns="0" bIns="0" rtlCol="0"/>
            <a:lstStyle/>
            <a:p>
              <a:endParaRPr sz="3200"/>
            </a:p>
          </p:txBody>
        </p:sp>
        <p:sp>
          <p:nvSpPr>
            <p:cNvPr id="6" name="object 4"/>
            <p:cNvSpPr/>
            <p:nvPr/>
          </p:nvSpPr>
          <p:spPr>
            <a:xfrm>
              <a:off x="5063781" y="872092"/>
              <a:ext cx="497205" cy="225425"/>
            </a:xfrm>
            <a:custGeom>
              <a:avLst/>
              <a:gdLst/>
              <a:ahLst/>
              <a:cxnLst/>
              <a:rect l="l" t="t" r="r" b="b"/>
              <a:pathLst>
                <a:path w="497204" h="225425">
                  <a:moveTo>
                    <a:pt x="77064" y="2476"/>
                  </a:moveTo>
                  <a:lnTo>
                    <a:pt x="51379" y="2476"/>
                  </a:lnTo>
                  <a:lnTo>
                    <a:pt x="0" y="222839"/>
                  </a:lnTo>
                  <a:lnTo>
                    <a:pt x="27856" y="222839"/>
                  </a:lnTo>
                  <a:lnTo>
                    <a:pt x="38379" y="170845"/>
                  </a:lnTo>
                  <a:lnTo>
                    <a:pt x="116081" y="170845"/>
                  </a:lnTo>
                  <a:lnTo>
                    <a:pt x="110558" y="147012"/>
                  </a:lnTo>
                  <a:lnTo>
                    <a:pt x="43328" y="147012"/>
                  </a:lnTo>
                  <a:lnTo>
                    <a:pt x="64068" y="45496"/>
                  </a:lnTo>
                  <a:lnTo>
                    <a:pt x="87034" y="45496"/>
                  </a:lnTo>
                  <a:lnTo>
                    <a:pt x="77064" y="2476"/>
                  </a:lnTo>
                  <a:close/>
                </a:path>
                <a:path w="497204" h="225425">
                  <a:moveTo>
                    <a:pt x="116081" y="170845"/>
                  </a:moveTo>
                  <a:lnTo>
                    <a:pt x="89444" y="170845"/>
                  </a:lnTo>
                  <a:lnTo>
                    <a:pt x="99968" y="222839"/>
                  </a:lnTo>
                  <a:lnTo>
                    <a:pt x="128130" y="222839"/>
                  </a:lnTo>
                  <a:lnTo>
                    <a:pt x="116081" y="170845"/>
                  </a:lnTo>
                  <a:close/>
                </a:path>
                <a:path w="497204" h="225425">
                  <a:moveTo>
                    <a:pt x="87034" y="45496"/>
                  </a:moveTo>
                  <a:lnTo>
                    <a:pt x="64068" y="45496"/>
                  </a:lnTo>
                  <a:lnTo>
                    <a:pt x="84495" y="147012"/>
                  </a:lnTo>
                  <a:lnTo>
                    <a:pt x="110558" y="147012"/>
                  </a:lnTo>
                  <a:lnTo>
                    <a:pt x="87034" y="45496"/>
                  </a:lnTo>
                  <a:close/>
                </a:path>
                <a:path w="497204" h="225425">
                  <a:moveTo>
                    <a:pt x="232742" y="2476"/>
                  </a:moveTo>
                  <a:lnTo>
                    <a:pt x="149485" y="2476"/>
                  </a:lnTo>
                  <a:lnTo>
                    <a:pt x="149485" y="222839"/>
                  </a:lnTo>
                  <a:lnTo>
                    <a:pt x="176104" y="222839"/>
                  </a:lnTo>
                  <a:lnTo>
                    <a:pt x="176104" y="26308"/>
                  </a:lnTo>
                  <a:lnTo>
                    <a:pt x="232742" y="26308"/>
                  </a:lnTo>
                  <a:lnTo>
                    <a:pt x="232742" y="2476"/>
                  </a:lnTo>
                  <a:close/>
                </a:path>
                <a:path w="497204" h="225425">
                  <a:moveTo>
                    <a:pt x="309495" y="2476"/>
                  </a:moveTo>
                  <a:lnTo>
                    <a:pt x="259976" y="2476"/>
                  </a:lnTo>
                  <a:lnTo>
                    <a:pt x="259976" y="222839"/>
                  </a:lnTo>
                  <a:lnTo>
                    <a:pt x="286595" y="222839"/>
                  </a:lnTo>
                  <a:lnTo>
                    <a:pt x="286595" y="130917"/>
                  </a:lnTo>
                  <a:lnTo>
                    <a:pt x="309495" y="130917"/>
                  </a:lnTo>
                  <a:lnTo>
                    <a:pt x="348649" y="116218"/>
                  </a:lnTo>
                  <a:lnTo>
                    <a:pt x="354601" y="107085"/>
                  </a:lnTo>
                  <a:lnTo>
                    <a:pt x="286595" y="107085"/>
                  </a:lnTo>
                  <a:lnTo>
                    <a:pt x="286595" y="26308"/>
                  </a:lnTo>
                  <a:lnTo>
                    <a:pt x="354749" y="26308"/>
                  </a:lnTo>
                  <a:lnTo>
                    <a:pt x="354489" y="25593"/>
                  </a:lnTo>
                  <a:lnTo>
                    <a:pt x="348802" y="17024"/>
                  </a:lnTo>
                  <a:lnTo>
                    <a:pt x="341472" y="10659"/>
                  </a:lnTo>
                  <a:lnTo>
                    <a:pt x="332478" y="6113"/>
                  </a:lnTo>
                  <a:lnTo>
                    <a:pt x="321819" y="3385"/>
                  </a:lnTo>
                  <a:lnTo>
                    <a:pt x="309495" y="2476"/>
                  </a:lnTo>
                  <a:close/>
                </a:path>
                <a:path w="497204" h="225425">
                  <a:moveTo>
                    <a:pt x="354749" y="26308"/>
                  </a:moveTo>
                  <a:lnTo>
                    <a:pt x="317648" y="26308"/>
                  </a:lnTo>
                  <a:lnTo>
                    <a:pt x="324352" y="29404"/>
                  </a:lnTo>
                  <a:lnTo>
                    <a:pt x="328686" y="35593"/>
                  </a:lnTo>
                  <a:lnTo>
                    <a:pt x="331529" y="41029"/>
                  </a:lnTo>
                  <a:lnTo>
                    <a:pt x="333559" y="48051"/>
                  </a:lnTo>
                  <a:lnTo>
                    <a:pt x="334778" y="56658"/>
                  </a:lnTo>
                  <a:lnTo>
                    <a:pt x="335184" y="66851"/>
                  </a:lnTo>
                  <a:lnTo>
                    <a:pt x="334778" y="76910"/>
                  </a:lnTo>
                  <a:lnTo>
                    <a:pt x="317648" y="107085"/>
                  </a:lnTo>
                  <a:lnTo>
                    <a:pt x="354601" y="107085"/>
                  </a:lnTo>
                  <a:lnTo>
                    <a:pt x="358514" y="96524"/>
                  </a:lnTo>
                  <a:lnTo>
                    <a:pt x="360980" y="82935"/>
                  </a:lnTo>
                  <a:lnTo>
                    <a:pt x="361802" y="66851"/>
                  </a:lnTo>
                  <a:lnTo>
                    <a:pt x="360990" y="50508"/>
                  </a:lnTo>
                  <a:lnTo>
                    <a:pt x="358552" y="36755"/>
                  </a:lnTo>
                  <a:lnTo>
                    <a:pt x="354749" y="26308"/>
                  </a:lnTo>
                  <a:close/>
                </a:path>
                <a:path w="497204" h="225425">
                  <a:moveTo>
                    <a:pt x="443199" y="0"/>
                  </a:moveTo>
                  <a:lnTo>
                    <a:pt x="405442" y="16095"/>
                  </a:lnTo>
                  <a:lnTo>
                    <a:pt x="391002" y="57442"/>
                  </a:lnTo>
                  <a:lnTo>
                    <a:pt x="389346" y="112657"/>
                  </a:lnTo>
                  <a:lnTo>
                    <a:pt x="389530" y="134679"/>
                  </a:lnTo>
                  <a:lnTo>
                    <a:pt x="392287" y="179045"/>
                  </a:lnTo>
                  <a:lnTo>
                    <a:pt x="413257" y="216261"/>
                  </a:lnTo>
                  <a:lnTo>
                    <a:pt x="443199" y="225317"/>
                  </a:lnTo>
                  <a:lnTo>
                    <a:pt x="454264" y="224310"/>
                  </a:lnTo>
                  <a:lnTo>
                    <a:pt x="486432" y="201484"/>
                  </a:lnTo>
                  <a:lnTo>
                    <a:pt x="435152" y="201484"/>
                  </a:lnTo>
                  <a:lnTo>
                    <a:pt x="429065" y="198697"/>
                  </a:lnTo>
                  <a:lnTo>
                    <a:pt x="416913" y="159518"/>
                  </a:lnTo>
                  <a:lnTo>
                    <a:pt x="416070" y="131276"/>
                  </a:lnTo>
                  <a:lnTo>
                    <a:pt x="416138" y="90636"/>
                  </a:lnTo>
                  <a:lnTo>
                    <a:pt x="418801" y="45292"/>
                  </a:lnTo>
                  <a:lnTo>
                    <a:pt x="435152" y="23831"/>
                  </a:lnTo>
                  <a:lnTo>
                    <a:pt x="486431" y="23831"/>
                  </a:lnTo>
                  <a:lnTo>
                    <a:pt x="485610" y="22276"/>
                  </a:lnTo>
                  <a:lnTo>
                    <a:pt x="480959" y="16095"/>
                  </a:lnTo>
                  <a:lnTo>
                    <a:pt x="473144" y="9054"/>
                  </a:lnTo>
                  <a:lnTo>
                    <a:pt x="464246" y="4024"/>
                  </a:lnTo>
                  <a:lnTo>
                    <a:pt x="454264" y="1006"/>
                  </a:lnTo>
                  <a:lnTo>
                    <a:pt x="443199" y="0"/>
                  </a:lnTo>
                  <a:close/>
                </a:path>
                <a:path w="497204" h="225425">
                  <a:moveTo>
                    <a:pt x="486431" y="23831"/>
                  </a:moveTo>
                  <a:lnTo>
                    <a:pt x="451043" y="23831"/>
                  </a:lnTo>
                  <a:lnTo>
                    <a:pt x="457027" y="26617"/>
                  </a:lnTo>
                  <a:lnTo>
                    <a:pt x="461152" y="32186"/>
                  </a:lnTo>
                  <a:lnTo>
                    <a:pt x="469972" y="78419"/>
                  </a:lnTo>
                  <a:lnTo>
                    <a:pt x="470321" y="131276"/>
                  </a:lnTo>
                  <a:lnTo>
                    <a:pt x="469963" y="147089"/>
                  </a:lnTo>
                  <a:lnTo>
                    <a:pt x="464864" y="187970"/>
                  </a:lnTo>
                  <a:lnTo>
                    <a:pt x="451043" y="201484"/>
                  </a:lnTo>
                  <a:lnTo>
                    <a:pt x="486432" y="201484"/>
                  </a:lnTo>
                  <a:lnTo>
                    <a:pt x="496318" y="153085"/>
                  </a:lnTo>
                  <a:lnTo>
                    <a:pt x="497055" y="112657"/>
                  </a:lnTo>
                  <a:lnTo>
                    <a:pt x="496870" y="90636"/>
                  </a:lnTo>
                  <a:lnTo>
                    <a:pt x="494113" y="46271"/>
                  </a:lnTo>
                  <a:lnTo>
                    <a:pt x="489353" y="29366"/>
                  </a:lnTo>
                  <a:lnTo>
                    <a:pt x="486431" y="23831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 sz="3200"/>
            </a:p>
          </p:txBody>
        </p:sp>
      </p:grpSp>
      <p:sp>
        <p:nvSpPr>
          <p:cNvPr id="7" name="object 5"/>
          <p:cNvSpPr/>
          <p:nvPr/>
        </p:nvSpPr>
        <p:spPr>
          <a:xfrm>
            <a:off x="1672295" y="10778306"/>
            <a:ext cx="1167318" cy="502710"/>
          </a:xfrm>
          <a:custGeom>
            <a:avLst/>
            <a:gdLst/>
            <a:ahLst/>
            <a:cxnLst/>
            <a:rect l="l" t="t" r="r" b="b"/>
            <a:pathLst>
              <a:path w="977900" h="382905">
                <a:moveTo>
                  <a:pt x="210019" y="236651"/>
                </a:moveTo>
                <a:lnTo>
                  <a:pt x="209194" y="220294"/>
                </a:lnTo>
                <a:lnTo>
                  <a:pt x="206692" y="206514"/>
                </a:lnTo>
                <a:lnTo>
                  <a:pt x="202831" y="196113"/>
                </a:lnTo>
                <a:lnTo>
                  <a:pt x="202539" y="195313"/>
                </a:lnTo>
                <a:lnTo>
                  <a:pt x="196710" y="186677"/>
                </a:lnTo>
                <a:lnTo>
                  <a:pt x="189242" y="180238"/>
                </a:lnTo>
                <a:lnTo>
                  <a:pt x="183400" y="177292"/>
                </a:lnTo>
                <a:lnTo>
                  <a:pt x="183400" y="236651"/>
                </a:lnTo>
                <a:lnTo>
                  <a:pt x="182981" y="246735"/>
                </a:lnTo>
                <a:lnTo>
                  <a:pt x="165658" y="277507"/>
                </a:lnTo>
                <a:lnTo>
                  <a:pt x="133578" y="277507"/>
                </a:lnTo>
                <a:lnTo>
                  <a:pt x="133578" y="196113"/>
                </a:lnTo>
                <a:lnTo>
                  <a:pt x="165658" y="196113"/>
                </a:lnTo>
                <a:lnTo>
                  <a:pt x="183400" y="236651"/>
                </a:lnTo>
                <a:lnTo>
                  <a:pt x="183400" y="177292"/>
                </a:lnTo>
                <a:lnTo>
                  <a:pt x="180149" y="175641"/>
                </a:lnTo>
                <a:lnTo>
                  <a:pt x="169430" y="172885"/>
                </a:lnTo>
                <a:lnTo>
                  <a:pt x="157099" y="171970"/>
                </a:lnTo>
                <a:lnTo>
                  <a:pt x="133578" y="171970"/>
                </a:lnTo>
                <a:lnTo>
                  <a:pt x="133578" y="104813"/>
                </a:lnTo>
                <a:lnTo>
                  <a:pt x="200113" y="104813"/>
                </a:lnTo>
                <a:lnTo>
                  <a:pt x="200113" y="80975"/>
                </a:lnTo>
                <a:lnTo>
                  <a:pt x="106959" y="80975"/>
                </a:lnTo>
                <a:lnTo>
                  <a:pt x="106959" y="301332"/>
                </a:lnTo>
                <a:lnTo>
                  <a:pt x="157099" y="301332"/>
                </a:lnTo>
                <a:lnTo>
                  <a:pt x="196710" y="286486"/>
                </a:lnTo>
                <a:lnTo>
                  <a:pt x="202641" y="277507"/>
                </a:lnTo>
                <a:lnTo>
                  <a:pt x="206692" y="266598"/>
                </a:lnTo>
                <a:lnTo>
                  <a:pt x="209194" y="252882"/>
                </a:lnTo>
                <a:lnTo>
                  <a:pt x="210019" y="236651"/>
                </a:lnTo>
                <a:close/>
              </a:path>
              <a:path w="977900" h="382905">
                <a:moveTo>
                  <a:pt x="348056" y="80975"/>
                </a:moveTo>
                <a:lnTo>
                  <a:pt x="323608" y="80975"/>
                </a:lnTo>
                <a:lnTo>
                  <a:pt x="269443" y="234175"/>
                </a:lnTo>
                <a:lnTo>
                  <a:pt x="269443" y="80975"/>
                </a:lnTo>
                <a:lnTo>
                  <a:pt x="242824" y="80975"/>
                </a:lnTo>
                <a:lnTo>
                  <a:pt x="242824" y="301332"/>
                </a:lnTo>
                <a:lnTo>
                  <a:pt x="267589" y="301332"/>
                </a:lnTo>
                <a:lnTo>
                  <a:pt x="291236" y="234175"/>
                </a:lnTo>
                <a:lnTo>
                  <a:pt x="321437" y="148450"/>
                </a:lnTo>
                <a:lnTo>
                  <a:pt x="321437" y="301332"/>
                </a:lnTo>
                <a:lnTo>
                  <a:pt x="348056" y="301332"/>
                </a:lnTo>
                <a:lnTo>
                  <a:pt x="348056" y="148450"/>
                </a:lnTo>
                <a:lnTo>
                  <a:pt x="348056" y="80975"/>
                </a:lnTo>
                <a:close/>
              </a:path>
              <a:path w="977900" h="382905">
                <a:moveTo>
                  <a:pt x="482638" y="240982"/>
                </a:moveTo>
                <a:lnTo>
                  <a:pt x="472478" y="201371"/>
                </a:lnTo>
                <a:lnTo>
                  <a:pt x="457619" y="189611"/>
                </a:lnTo>
                <a:lnTo>
                  <a:pt x="463181" y="186728"/>
                </a:lnTo>
                <a:lnTo>
                  <a:pt x="481164" y="151536"/>
                </a:lnTo>
                <a:lnTo>
                  <a:pt x="481711" y="140703"/>
                </a:lnTo>
                <a:lnTo>
                  <a:pt x="481660" y="135445"/>
                </a:lnTo>
                <a:lnTo>
                  <a:pt x="475894" y="102336"/>
                </a:lnTo>
                <a:lnTo>
                  <a:pt x="473405" y="98005"/>
                </a:lnTo>
                <a:lnTo>
                  <a:pt x="430695" y="78498"/>
                </a:lnTo>
                <a:lnTo>
                  <a:pt x="419836" y="79336"/>
                </a:lnTo>
                <a:lnTo>
                  <a:pt x="383641" y="110147"/>
                </a:lnTo>
                <a:lnTo>
                  <a:pt x="379628" y="135445"/>
                </a:lnTo>
                <a:lnTo>
                  <a:pt x="406234" y="135445"/>
                </a:lnTo>
                <a:lnTo>
                  <a:pt x="406717" y="127190"/>
                </a:lnTo>
                <a:lnTo>
                  <a:pt x="408178" y="120053"/>
                </a:lnTo>
                <a:lnTo>
                  <a:pt x="410591" y="114033"/>
                </a:lnTo>
                <a:lnTo>
                  <a:pt x="413981" y="109143"/>
                </a:lnTo>
                <a:lnTo>
                  <a:pt x="418109" y="104597"/>
                </a:lnTo>
                <a:lnTo>
                  <a:pt x="423672" y="102336"/>
                </a:lnTo>
                <a:lnTo>
                  <a:pt x="437908" y="102336"/>
                </a:lnTo>
                <a:lnTo>
                  <a:pt x="455142" y="140703"/>
                </a:lnTo>
                <a:lnTo>
                  <a:pt x="454621" y="151180"/>
                </a:lnTo>
                <a:lnTo>
                  <a:pt x="437603" y="178777"/>
                </a:lnTo>
                <a:lnTo>
                  <a:pt x="413359" y="178777"/>
                </a:lnTo>
                <a:lnTo>
                  <a:pt x="413359" y="201676"/>
                </a:lnTo>
                <a:lnTo>
                  <a:pt x="437603" y="201676"/>
                </a:lnTo>
                <a:lnTo>
                  <a:pt x="443064" y="203847"/>
                </a:lnTo>
                <a:lnTo>
                  <a:pt x="456069" y="240982"/>
                </a:lnTo>
                <a:lnTo>
                  <a:pt x="455561" y="251472"/>
                </a:lnTo>
                <a:lnTo>
                  <a:pt x="438124" y="279984"/>
                </a:lnTo>
                <a:lnTo>
                  <a:pt x="423468" y="279984"/>
                </a:lnTo>
                <a:lnTo>
                  <a:pt x="406234" y="246862"/>
                </a:lnTo>
                <a:lnTo>
                  <a:pt x="379628" y="246862"/>
                </a:lnTo>
                <a:lnTo>
                  <a:pt x="395097" y="291744"/>
                </a:lnTo>
                <a:lnTo>
                  <a:pt x="430695" y="303822"/>
                </a:lnTo>
                <a:lnTo>
                  <a:pt x="442455" y="302907"/>
                </a:lnTo>
                <a:lnTo>
                  <a:pt x="475830" y="279984"/>
                </a:lnTo>
                <a:lnTo>
                  <a:pt x="477532" y="277037"/>
                </a:lnTo>
                <a:lnTo>
                  <a:pt x="482574" y="246862"/>
                </a:lnTo>
                <a:lnTo>
                  <a:pt x="482638" y="240982"/>
                </a:lnTo>
                <a:close/>
              </a:path>
              <a:path w="977900" h="382905">
                <a:moveTo>
                  <a:pt x="620102" y="80975"/>
                </a:moveTo>
                <a:lnTo>
                  <a:pt x="593483" y="80975"/>
                </a:lnTo>
                <a:lnTo>
                  <a:pt x="593483" y="177228"/>
                </a:lnTo>
                <a:lnTo>
                  <a:pt x="544588" y="177228"/>
                </a:lnTo>
                <a:lnTo>
                  <a:pt x="544588" y="80975"/>
                </a:lnTo>
                <a:lnTo>
                  <a:pt x="517969" y="80975"/>
                </a:lnTo>
                <a:lnTo>
                  <a:pt x="517969" y="301332"/>
                </a:lnTo>
                <a:lnTo>
                  <a:pt x="544588" y="301332"/>
                </a:lnTo>
                <a:lnTo>
                  <a:pt x="544588" y="201371"/>
                </a:lnTo>
                <a:lnTo>
                  <a:pt x="593483" y="201371"/>
                </a:lnTo>
                <a:lnTo>
                  <a:pt x="593483" y="301332"/>
                </a:lnTo>
                <a:lnTo>
                  <a:pt x="620102" y="301332"/>
                </a:lnTo>
                <a:lnTo>
                  <a:pt x="620102" y="201371"/>
                </a:lnTo>
                <a:lnTo>
                  <a:pt x="620102" y="177228"/>
                </a:lnTo>
                <a:lnTo>
                  <a:pt x="620102" y="80975"/>
                </a:lnTo>
                <a:close/>
              </a:path>
              <a:path w="977900" h="382905">
                <a:moveTo>
                  <a:pt x="744829" y="80975"/>
                </a:moveTo>
                <a:lnTo>
                  <a:pt x="659714" y="80975"/>
                </a:lnTo>
                <a:lnTo>
                  <a:pt x="659714" y="301332"/>
                </a:lnTo>
                <a:lnTo>
                  <a:pt x="744829" y="301332"/>
                </a:lnTo>
                <a:lnTo>
                  <a:pt x="744829" y="277507"/>
                </a:lnTo>
                <a:lnTo>
                  <a:pt x="686333" y="277507"/>
                </a:lnTo>
                <a:lnTo>
                  <a:pt x="686333" y="202603"/>
                </a:lnTo>
                <a:lnTo>
                  <a:pt x="736790" y="202603"/>
                </a:lnTo>
                <a:lnTo>
                  <a:pt x="736790" y="178777"/>
                </a:lnTo>
                <a:lnTo>
                  <a:pt x="686333" y="178777"/>
                </a:lnTo>
                <a:lnTo>
                  <a:pt x="686333" y="104813"/>
                </a:lnTo>
                <a:lnTo>
                  <a:pt x="744829" y="104813"/>
                </a:lnTo>
                <a:lnTo>
                  <a:pt x="744829" y="80975"/>
                </a:lnTo>
                <a:close/>
              </a:path>
              <a:path w="977900" h="382905">
                <a:moveTo>
                  <a:pt x="876681" y="135140"/>
                </a:moveTo>
                <a:lnTo>
                  <a:pt x="860894" y="91503"/>
                </a:lnTo>
                <a:lnTo>
                  <a:pt x="825919" y="78498"/>
                </a:lnTo>
                <a:lnTo>
                  <a:pt x="814628" y="79502"/>
                </a:lnTo>
                <a:lnTo>
                  <a:pt x="779576" y="108216"/>
                </a:lnTo>
                <a:lnTo>
                  <a:pt x="772769" y="150609"/>
                </a:lnTo>
                <a:lnTo>
                  <a:pt x="772071" y="191160"/>
                </a:lnTo>
                <a:lnTo>
                  <a:pt x="772236" y="213283"/>
                </a:lnTo>
                <a:lnTo>
                  <a:pt x="774852" y="257390"/>
                </a:lnTo>
                <a:lnTo>
                  <a:pt x="795743" y="294767"/>
                </a:lnTo>
                <a:lnTo>
                  <a:pt x="825919" y="303822"/>
                </a:lnTo>
                <a:lnTo>
                  <a:pt x="835710" y="303060"/>
                </a:lnTo>
                <a:lnTo>
                  <a:pt x="868743" y="279984"/>
                </a:lnTo>
                <a:lnTo>
                  <a:pt x="876681" y="246862"/>
                </a:lnTo>
                <a:lnTo>
                  <a:pt x="850366" y="246862"/>
                </a:lnTo>
                <a:lnTo>
                  <a:pt x="849693" y="254723"/>
                </a:lnTo>
                <a:lnTo>
                  <a:pt x="848283" y="261569"/>
                </a:lnTo>
                <a:lnTo>
                  <a:pt x="846137" y="267411"/>
                </a:lnTo>
                <a:lnTo>
                  <a:pt x="843254" y="272249"/>
                </a:lnTo>
                <a:lnTo>
                  <a:pt x="839127" y="277406"/>
                </a:lnTo>
                <a:lnTo>
                  <a:pt x="833348" y="279984"/>
                </a:lnTo>
                <a:lnTo>
                  <a:pt x="817880" y="279984"/>
                </a:lnTo>
                <a:lnTo>
                  <a:pt x="799642" y="238226"/>
                </a:lnTo>
                <a:lnTo>
                  <a:pt x="798791" y="209905"/>
                </a:lnTo>
                <a:lnTo>
                  <a:pt x="798855" y="169024"/>
                </a:lnTo>
                <a:lnTo>
                  <a:pt x="801522" y="123786"/>
                </a:lnTo>
                <a:lnTo>
                  <a:pt x="817880" y="102336"/>
                </a:lnTo>
                <a:lnTo>
                  <a:pt x="833348" y="102336"/>
                </a:lnTo>
                <a:lnTo>
                  <a:pt x="850366" y="135140"/>
                </a:lnTo>
                <a:lnTo>
                  <a:pt x="876681" y="135140"/>
                </a:lnTo>
                <a:close/>
              </a:path>
              <a:path w="977900" h="382905">
                <a:moveTo>
                  <a:pt x="977620" y="0"/>
                </a:moveTo>
                <a:lnTo>
                  <a:pt x="182727" y="0"/>
                </a:lnTo>
                <a:lnTo>
                  <a:pt x="134302" y="6553"/>
                </a:lnTo>
                <a:lnTo>
                  <a:pt x="90690" y="25031"/>
                </a:lnTo>
                <a:lnTo>
                  <a:pt x="53682" y="53670"/>
                </a:lnTo>
                <a:lnTo>
                  <a:pt x="25044" y="90690"/>
                </a:lnTo>
                <a:lnTo>
                  <a:pt x="6553" y="134302"/>
                </a:lnTo>
                <a:lnTo>
                  <a:pt x="0" y="182727"/>
                </a:lnTo>
                <a:lnTo>
                  <a:pt x="0" y="382574"/>
                </a:lnTo>
                <a:lnTo>
                  <a:pt x="18961" y="382574"/>
                </a:lnTo>
                <a:lnTo>
                  <a:pt x="18961" y="182727"/>
                </a:lnTo>
                <a:lnTo>
                  <a:pt x="22301" y="149847"/>
                </a:lnTo>
                <a:lnTo>
                  <a:pt x="47040" y="91351"/>
                </a:lnTo>
                <a:lnTo>
                  <a:pt x="91351" y="47040"/>
                </a:lnTo>
                <a:lnTo>
                  <a:pt x="149847" y="22301"/>
                </a:lnTo>
                <a:lnTo>
                  <a:pt x="182727" y="18961"/>
                </a:lnTo>
                <a:lnTo>
                  <a:pt x="958672" y="18961"/>
                </a:lnTo>
                <a:lnTo>
                  <a:pt x="958672" y="199847"/>
                </a:lnTo>
                <a:lnTo>
                  <a:pt x="955319" y="232740"/>
                </a:lnTo>
                <a:lnTo>
                  <a:pt x="930592" y="291236"/>
                </a:lnTo>
                <a:lnTo>
                  <a:pt x="886269" y="335546"/>
                </a:lnTo>
                <a:lnTo>
                  <a:pt x="827773" y="360273"/>
                </a:lnTo>
                <a:lnTo>
                  <a:pt x="794893" y="363613"/>
                </a:lnTo>
                <a:lnTo>
                  <a:pt x="348234" y="363613"/>
                </a:lnTo>
                <a:lnTo>
                  <a:pt x="348234" y="382574"/>
                </a:lnTo>
                <a:lnTo>
                  <a:pt x="794893" y="382574"/>
                </a:lnTo>
                <a:lnTo>
                  <a:pt x="843330" y="376021"/>
                </a:lnTo>
                <a:lnTo>
                  <a:pt x="886929" y="357543"/>
                </a:lnTo>
                <a:lnTo>
                  <a:pt x="923950" y="328904"/>
                </a:lnTo>
                <a:lnTo>
                  <a:pt x="952588" y="291896"/>
                </a:lnTo>
                <a:lnTo>
                  <a:pt x="971067" y="248285"/>
                </a:lnTo>
                <a:lnTo>
                  <a:pt x="977620" y="199847"/>
                </a:lnTo>
                <a:lnTo>
                  <a:pt x="977620" y="0"/>
                </a:lnTo>
                <a:close/>
              </a:path>
            </a:pathLst>
          </a:custGeom>
          <a:solidFill>
            <a:srgbClr val="9D9D9D"/>
          </a:solidFill>
        </p:spPr>
        <p:txBody>
          <a:bodyPr wrap="square" lIns="0" tIns="0" rIns="0" bIns="0" rtlCol="0"/>
          <a:lstStyle/>
          <a:p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Текст 2"/>
          <p:cNvSpPr txBox="1">
            <a:spLocks/>
          </p:cNvSpPr>
          <p:nvPr/>
        </p:nvSpPr>
        <p:spPr>
          <a:xfrm>
            <a:off x="443477" y="3622887"/>
            <a:ext cx="19196508" cy="1795363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 lIns="0" tIns="0" rIns="0" bIns="0">
            <a:spAutoFit/>
          </a:bodyPr>
          <a:lstStyle>
            <a:lvl1pPr marL="0">
              <a:defRPr b="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3500"/>
              </a:lnSpc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Грант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будет является расходом на покупку основных средств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just">
              <a:lnSpc>
                <a:spcPts val="3500"/>
              </a:lnSpc>
            </a:pPr>
            <a:r>
              <a:rPr lang="ru-RU" sz="2800" dirty="0" smtClean="0"/>
              <a:t>     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Грант предоставляется на реализацию проекта создания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(или) развития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хозяйства. Перечень затрат, финансовое обеспечение которых допускается осуществлять за счет средств гранта, перечень имущества определяется приказом Министерства сельского хозяйства РФ (приложении 2,3 к Порядку). 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57446" y="5782099"/>
            <a:ext cx="19182537" cy="3108543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algn="l" rtl="0" fontAlgn="ctr"/>
            <a:r>
              <a:rPr lang="ru-RU" sz="28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ru-RU" sz="2800" b="0" i="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 каком из шагов погружаем документы? Бюджет не выходит, что заполнено на 100% . После всех шагов выход сразу подписать заявку? Нет кнопки подать заявку ?В шаге план что нужно подкрепить? Какие документы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l" rtl="0" fontAlgn="ctr"/>
            <a:r>
              <a:rPr lang="ru-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В разделе "План" добавляем все документы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(как указано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в инструкции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).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В разделе "Бюджет" может не указываться 100%.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Необходимо чтобы 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в верхней части раздела корректно отображались запрашиваемая сумма и собственные средства (пример есть в инструкции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). Заявку подписываем после всех шагов,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чтобы она перешла в статус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«Подана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". Статус можно проверить в разделе "Мои заявки" (путь указан в инструкции на последней странице)</a:t>
            </a:r>
            <a:endParaRPr lang="ru-RU" sz="2800" b="0" i="0" dirty="0">
              <a:solidFill>
                <a:schemeClr val="accent1">
                  <a:lumMod val="75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7445" y="9214314"/>
            <a:ext cx="19182537" cy="1384995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r>
              <a:rPr lang="ru-RU" sz="2800" b="0" i="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Можно ли доработать Заявку или она сразу в отказ уйдёт?</a:t>
            </a:r>
          </a:p>
          <a:p>
            <a:r>
              <a:rPr lang="ru-RU" sz="2800" dirty="0" smtClean="0"/>
              <a:t>   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До 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31 августа в период отбора вы можете отозвать и подкорректировать заявку, после возможность вносить изменения будет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невозможно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8250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" y="1463675"/>
            <a:ext cx="19431000" cy="8305800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40762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object 2"/>
          <p:cNvGrpSpPr/>
          <p:nvPr/>
        </p:nvGrpSpPr>
        <p:grpSpPr>
          <a:xfrm>
            <a:off x="502731" y="10746352"/>
            <a:ext cx="1228817" cy="537720"/>
            <a:chOff x="4932809" y="793587"/>
            <a:chExt cx="747395" cy="382905"/>
          </a:xfrm>
        </p:grpSpPr>
        <p:sp>
          <p:nvSpPr>
            <p:cNvPr id="5" name="object 3"/>
            <p:cNvSpPr/>
            <p:nvPr/>
          </p:nvSpPr>
          <p:spPr>
            <a:xfrm>
              <a:off x="4932809" y="793587"/>
              <a:ext cx="747395" cy="382905"/>
            </a:xfrm>
            <a:custGeom>
              <a:avLst/>
              <a:gdLst/>
              <a:ahLst/>
              <a:cxnLst/>
              <a:rect l="l" t="t" r="r" b="b"/>
              <a:pathLst>
                <a:path w="747395" h="382905">
                  <a:moveTo>
                    <a:pt x="564092" y="0"/>
                  </a:moveTo>
                  <a:lnTo>
                    <a:pt x="0" y="0"/>
                  </a:lnTo>
                  <a:lnTo>
                    <a:pt x="0" y="199853"/>
                  </a:lnTo>
                  <a:lnTo>
                    <a:pt x="6556" y="248285"/>
                  </a:lnTo>
                  <a:lnTo>
                    <a:pt x="25041" y="291896"/>
                  </a:lnTo>
                  <a:lnTo>
                    <a:pt x="53678" y="328907"/>
                  </a:lnTo>
                  <a:lnTo>
                    <a:pt x="90690" y="357544"/>
                  </a:lnTo>
                  <a:lnTo>
                    <a:pt x="134300" y="376029"/>
                  </a:lnTo>
                  <a:lnTo>
                    <a:pt x="182732" y="382586"/>
                  </a:lnTo>
                  <a:lnTo>
                    <a:pt x="746827" y="382586"/>
                  </a:lnTo>
                  <a:lnTo>
                    <a:pt x="746827" y="182739"/>
                  </a:lnTo>
                  <a:lnTo>
                    <a:pt x="740270" y="134304"/>
                  </a:lnTo>
                  <a:lnTo>
                    <a:pt x="721785" y="90692"/>
                  </a:lnTo>
                  <a:lnTo>
                    <a:pt x="693148" y="53679"/>
                  </a:lnTo>
                  <a:lnTo>
                    <a:pt x="656136" y="25041"/>
                  </a:lnTo>
                  <a:lnTo>
                    <a:pt x="612525" y="6556"/>
                  </a:lnTo>
                  <a:lnTo>
                    <a:pt x="564092" y="0"/>
                  </a:lnTo>
                  <a:close/>
                </a:path>
              </a:pathLst>
            </a:custGeom>
            <a:solidFill>
              <a:srgbClr val="B0CB1F"/>
            </a:solidFill>
          </p:spPr>
          <p:txBody>
            <a:bodyPr wrap="square" lIns="0" tIns="0" rIns="0" bIns="0" rtlCol="0"/>
            <a:lstStyle/>
            <a:p>
              <a:endParaRPr sz="3200"/>
            </a:p>
          </p:txBody>
        </p:sp>
        <p:sp>
          <p:nvSpPr>
            <p:cNvPr id="6" name="object 4"/>
            <p:cNvSpPr/>
            <p:nvPr/>
          </p:nvSpPr>
          <p:spPr>
            <a:xfrm>
              <a:off x="5063781" y="872092"/>
              <a:ext cx="497205" cy="225425"/>
            </a:xfrm>
            <a:custGeom>
              <a:avLst/>
              <a:gdLst/>
              <a:ahLst/>
              <a:cxnLst/>
              <a:rect l="l" t="t" r="r" b="b"/>
              <a:pathLst>
                <a:path w="497204" h="225425">
                  <a:moveTo>
                    <a:pt x="77064" y="2476"/>
                  </a:moveTo>
                  <a:lnTo>
                    <a:pt x="51379" y="2476"/>
                  </a:lnTo>
                  <a:lnTo>
                    <a:pt x="0" y="222839"/>
                  </a:lnTo>
                  <a:lnTo>
                    <a:pt x="27856" y="222839"/>
                  </a:lnTo>
                  <a:lnTo>
                    <a:pt x="38379" y="170845"/>
                  </a:lnTo>
                  <a:lnTo>
                    <a:pt x="116081" y="170845"/>
                  </a:lnTo>
                  <a:lnTo>
                    <a:pt x="110558" y="147012"/>
                  </a:lnTo>
                  <a:lnTo>
                    <a:pt x="43328" y="147012"/>
                  </a:lnTo>
                  <a:lnTo>
                    <a:pt x="64068" y="45496"/>
                  </a:lnTo>
                  <a:lnTo>
                    <a:pt x="87034" y="45496"/>
                  </a:lnTo>
                  <a:lnTo>
                    <a:pt x="77064" y="2476"/>
                  </a:lnTo>
                  <a:close/>
                </a:path>
                <a:path w="497204" h="225425">
                  <a:moveTo>
                    <a:pt x="116081" y="170845"/>
                  </a:moveTo>
                  <a:lnTo>
                    <a:pt x="89444" y="170845"/>
                  </a:lnTo>
                  <a:lnTo>
                    <a:pt x="99968" y="222839"/>
                  </a:lnTo>
                  <a:lnTo>
                    <a:pt x="128130" y="222839"/>
                  </a:lnTo>
                  <a:lnTo>
                    <a:pt x="116081" y="170845"/>
                  </a:lnTo>
                  <a:close/>
                </a:path>
                <a:path w="497204" h="225425">
                  <a:moveTo>
                    <a:pt x="87034" y="45496"/>
                  </a:moveTo>
                  <a:lnTo>
                    <a:pt x="64068" y="45496"/>
                  </a:lnTo>
                  <a:lnTo>
                    <a:pt x="84495" y="147012"/>
                  </a:lnTo>
                  <a:lnTo>
                    <a:pt x="110558" y="147012"/>
                  </a:lnTo>
                  <a:lnTo>
                    <a:pt x="87034" y="45496"/>
                  </a:lnTo>
                  <a:close/>
                </a:path>
                <a:path w="497204" h="225425">
                  <a:moveTo>
                    <a:pt x="232742" y="2476"/>
                  </a:moveTo>
                  <a:lnTo>
                    <a:pt x="149485" y="2476"/>
                  </a:lnTo>
                  <a:lnTo>
                    <a:pt x="149485" y="222839"/>
                  </a:lnTo>
                  <a:lnTo>
                    <a:pt x="176104" y="222839"/>
                  </a:lnTo>
                  <a:lnTo>
                    <a:pt x="176104" y="26308"/>
                  </a:lnTo>
                  <a:lnTo>
                    <a:pt x="232742" y="26308"/>
                  </a:lnTo>
                  <a:lnTo>
                    <a:pt x="232742" y="2476"/>
                  </a:lnTo>
                  <a:close/>
                </a:path>
                <a:path w="497204" h="225425">
                  <a:moveTo>
                    <a:pt x="309495" y="2476"/>
                  </a:moveTo>
                  <a:lnTo>
                    <a:pt x="259976" y="2476"/>
                  </a:lnTo>
                  <a:lnTo>
                    <a:pt x="259976" y="222839"/>
                  </a:lnTo>
                  <a:lnTo>
                    <a:pt x="286595" y="222839"/>
                  </a:lnTo>
                  <a:lnTo>
                    <a:pt x="286595" y="130917"/>
                  </a:lnTo>
                  <a:lnTo>
                    <a:pt x="309495" y="130917"/>
                  </a:lnTo>
                  <a:lnTo>
                    <a:pt x="348649" y="116218"/>
                  </a:lnTo>
                  <a:lnTo>
                    <a:pt x="354601" y="107085"/>
                  </a:lnTo>
                  <a:lnTo>
                    <a:pt x="286595" y="107085"/>
                  </a:lnTo>
                  <a:lnTo>
                    <a:pt x="286595" y="26308"/>
                  </a:lnTo>
                  <a:lnTo>
                    <a:pt x="354749" y="26308"/>
                  </a:lnTo>
                  <a:lnTo>
                    <a:pt x="354489" y="25593"/>
                  </a:lnTo>
                  <a:lnTo>
                    <a:pt x="348802" y="17024"/>
                  </a:lnTo>
                  <a:lnTo>
                    <a:pt x="341472" y="10659"/>
                  </a:lnTo>
                  <a:lnTo>
                    <a:pt x="332478" y="6113"/>
                  </a:lnTo>
                  <a:lnTo>
                    <a:pt x="321819" y="3385"/>
                  </a:lnTo>
                  <a:lnTo>
                    <a:pt x="309495" y="2476"/>
                  </a:lnTo>
                  <a:close/>
                </a:path>
                <a:path w="497204" h="225425">
                  <a:moveTo>
                    <a:pt x="354749" y="26308"/>
                  </a:moveTo>
                  <a:lnTo>
                    <a:pt x="317648" y="26308"/>
                  </a:lnTo>
                  <a:lnTo>
                    <a:pt x="324352" y="29404"/>
                  </a:lnTo>
                  <a:lnTo>
                    <a:pt x="328686" y="35593"/>
                  </a:lnTo>
                  <a:lnTo>
                    <a:pt x="331529" y="41029"/>
                  </a:lnTo>
                  <a:lnTo>
                    <a:pt x="333559" y="48051"/>
                  </a:lnTo>
                  <a:lnTo>
                    <a:pt x="334778" y="56658"/>
                  </a:lnTo>
                  <a:lnTo>
                    <a:pt x="335184" y="66851"/>
                  </a:lnTo>
                  <a:lnTo>
                    <a:pt x="334778" y="76910"/>
                  </a:lnTo>
                  <a:lnTo>
                    <a:pt x="317648" y="107085"/>
                  </a:lnTo>
                  <a:lnTo>
                    <a:pt x="354601" y="107085"/>
                  </a:lnTo>
                  <a:lnTo>
                    <a:pt x="358514" y="96524"/>
                  </a:lnTo>
                  <a:lnTo>
                    <a:pt x="360980" y="82935"/>
                  </a:lnTo>
                  <a:lnTo>
                    <a:pt x="361802" y="66851"/>
                  </a:lnTo>
                  <a:lnTo>
                    <a:pt x="360990" y="50508"/>
                  </a:lnTo>
                  <a:lnTo>
                    <a:pt x="358552" y="36755"/>
                  </a:lnTo>
                  <a:lnTo>
                    <a:pt x="354749" y="26308"/>
                  </a:lnTo>
                  <a:close/>
                </a:path>
                <a:path w="497204" h="225425">
                  <a:moveTo>
                    <a:pt x="443199" y="0"/>
                  </a:moveTo>
                  <a:lnTo>
                    <a:pt x="405442" y="16095"/>
                  </a:lnTo>
                  <a:lnTo>
                    <a:pt x="391002" y="57442"/>
                  </a:lnTo>
                  <a:lnTo>
                    <a:pt x="389346" y="112657"/>
                  </a:lnTo>
                  <a:lnTo>
                    <a:pt x="389530" y="134679"/>
                  </a:lnTo>
                  <a:lnTo>
                    <a:pt x="392287" y="179045"/>
                  </a:lnTo>
                  <a:lnTo>
                    <a:pt x="413257" y="216261"/>
                  </a:lnTo>
                  <a:lnTo>
                    <a:pt x="443199" y="225317"/>
                  </a:lnTo>
                  <a:lnTo>
                    <a:pt x="454264" y="224310"/>
                  </a:lnTo>
                  <a:lnTo>
                    <a:pt x="486432" y="201484"/>
                  </a:lnTo>
                  <a:lnTo>
                    <a:pt x="435152" y="201484"/>
                  </a:lnTo>
                  <a:lnTo>
                    <a:pt x="429065" y="198697"/>
                  </a:lnTo>
                  <a:lnTo>
                    <a:pt x="416913" y="159518"/>
                  </a:lnTo>
                  <a:lnTo>
                    <a:pt x="416070" y="131276"/>
                  </a:lnTo>
                  <a:lnTo>
                    <a:pt x="416138" y="90636"/>
                  </a:lnTo>
                  <a:lnTo>
                    <a:pt x="418801" y="45292"/>
                  </a:lnTo>
                  <a:lnTo>
                    <a:pt x="435152" y="23831"/>
                  </a:lnTo>
                  <a:lnTo>
                    <a:pt x="486431" y="23831"/>
                  </a:lnTo>
                  <a:lnTo>
                    <a:pt x="485610" y="22276"/>
                  </a:lnTo>
                  <a:lnTo>
                    <a:pt x="480959" y="16095"/>
                  </a:lnTo>
                  <a:lnTo>
                    <a:pt x="473144" y="9054"/>
                  </a:lnTo>
                  <a:lnTo>
                    <a:pt x="464246" y="4024"/>
                  </a:lnTo>
                  <a:lnTo>
                    <a:pt x="454264" y="1006"/>
                  </a:lnTo>
                  <a:lnTo>
                    <a:pt x="443199" y="0"/>
                  </a:lnTo>
                  <a:close/>
                </a:path>
                <a:path w="497204" h="225425">
                  <a:moveTo>
                    <a:pt x="486431" y="23831"/>
                  </a:moveTo>
                  <a:lnTo>
                    <a:pt x="451043" y="23831"/>
                  </a:lnTo>
                  <a:lnTo>
                    <a:pt x="457027" y="26617"/>
                  </a:lnTo>
                  <a:lnTo>
                    <a:pt x="461152" y="32186"/>
                  </a:lnTo>
                  <a:lnTo>
                    <a:pt x="469972" y="78419"/>
                  </a:lnTo>
                  <a:lnTo>
                    <a:pt x="470321" y="131276"/>
                  </a:lnTo>
                  <a:lnTo>
                    <a:pt x="469963" y="147089"/>
                  </a:lnTo>
                  <a:lnTo>
                    <a:pt x="464864" y="187970"/>
                  </a:lnTo>
                  <a:lnTo>
                    <a:pt x="451043" y="201484"/>
                  </a:lnTo>
                  <a:lnTo>
                    <a:pt x="486432" y="201484"/>
                  </a:lnTo>
                  <a:lnTo>
                    <a:pt x="496318" y="153085"/>
                  </a:lnTo>
                  <a:lnTo>
                    <a:pt x="497055" y="112657"/>
                  </a:lnTo>
                  <a:lnTo>
                    <a:pt x="496870" y="90636"/>
                  </a:lnTo>
                  <a:lnTo>
                    <a:pt x="494113" y="46271"/>
                  </a:lnTo>
                  <a:lnTo>
                    <a:pt x="489353" y="29366"/>
                  </a:lnTo>
                  <a:lnTo>
                    <a:pt x="486431" y="23831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 sz="3200"/>
            </a:p>
          </p:txBody>
        </p:sp>
      </p:grpSp>
      <p:sp>
        <p:nvSpPr>
          <p:cNvPr id="7" name="object 5"/>
          <p:cNvSpPr/>
          <p:nvPr/>
        </p:nvSpPr>
        <p:spPr>
          <a:xfrm>
            <a:off x="1691619" y="10757976"/>
            <a:ext cx="1085126" cy="502710"/>
          </a:xfrm>
          <a:custGeom>
            <a:avLst/>
            <a:gdLst/>
            <a:ahLst/>
            <a:cxnLst/>
            <a:rect l="l" t="t" r="r" b="b"/>
            <a:pathLst>
              <a:path w="977900" h="382905">
                <a:moveTo>
                  <a:pt x="210019" y="236651"/>
                </a:moveTo>
                <a:lnTo>
                  <a:pt x="209194" y="220294"/>
                </a:lnTo>
                <a:lnTo>
                  <a:pt x="206692" y="206514"/>
                </a:lnTo>
                <a:lnTo>
                  <a:pt x="202831" y="196113"/>
                </a:lnTo>
                <a:lnTo>
                  <a:pt x="202539" y="195313"/>
                </a:lnTo>
                <a:lnTo>
                  <a:pt x="196710" y="186677"/>
                </a:lnTo>
                <a:lnTo>
                  <a:pt x="189242" y="180238"/>
                </a:lnTo>
                <a:lnTo>
                  <a:pt x="183400" y="177292"/>
                </a:lnTo>
                <a:lnTo>
                  <a:pt x="183400" y="236651"/>
                </a:lnTo>
                <a:lnTo>
                  <a:pt x="182981" y="246735"/>
                </a:lnTo>
                <a:lnTo>
                  <a:pt x="165658" y="277507"/>
                </a:lnTo>
                <a:lnTo>
                  <a:pt x="133578" y="277507"/>
                </a:lnTo>
                <a:lnTo>
                  <a:pt x="133578" y="196113"/>
                </a:lnTo>
                <a:lnTo>
                  <a:pt x="165658" y="196113"/>
                </a:lnTo>
                <a:lnTo>
                  <a:pt x="183400" y="236651"/>
                </a:lnTo>
                <a:lnTo>
                  <a:pt x="183400" y="177292"/>
                </a:lnTo>
                <a:lnTo>
                  <a:pt x="180149" y="175641"/>
                </a:lnTo>
                <a:lnTo>
                  <a:pt x="169430" y="172885"/>
                </a:lnTo>
                <a:lnTo>
                  <a:pt x="157099" y="171970"/>
                </a:lnTo>
                <a:lnTo>
                  <a:pt x="133578" y="171970"/>
                </a:lnTo>
                <a:lnTo>
                  <a:pt x="133578" y="104813"/>
                </a:lnTo>
                <a:lnTo>
                  <a:pt x="200113" y="104813"/>
                </a:lnTo>
                <a:lnTo>
                  <a:pt x="200113" y="80975"/>
                </a:lnTo>
                <a:lnTo>
                  <a:pt x="106959" y="80975"/>
                </a:lnTo>
                <a:lnTo>
                  <a:pt x="106959" y="301332"/>
                </a:lnTo>
                <a:lnTo>
                  <a:pt x="157099" y="301332"/>
                </a:lnTo>
                <a:lnTo>
                  <a:pt x="196710" y="286486"/>
                </a:lnTo>
                <a:lnTo>
                  <a:pt x="202641" y="277507"/>
                </a:lnTo>
                <a:lnTo>
                  <a:pt x="206692" y="266598"/>
                </a:lnTo>
                <a:lnTo>
                  <a:pt x="209194" y="252882"/>
                </a:lnTo>
                <a:lnTo>
                  <a:pt x="210019" y="236651"/>
                </a:lnTo>
                <a:close/>
              </a:path>
              <a:path w="977900" h="382905">
                <a:moveTo>
                  <a:pt x="348056" y="80975"/>
                </a:moveTo>
                <a:lnTo>
                  <a:pt x="323608" y="80975"/>
                </a:lnTo>
                <a:lnTo>
                  <a:pt x="269443" y="234175"/>
                </a:lnTo>
                <a:lnTo>
                  <a:pt x="269443" y="80975"/>
                </a:lnTo>
                <a:lnTo>
                  <a:pt x="242824" y="80975"/>
                </a:lnTo>
                <a:lnTo>
                  <a:pt x="242824" y="301332"/>
                </a:lnTo>
                <a:lnTo>
                  <a:pt x="267589" y="301332"/>
                </a:lnTo>
                <a:lnTo>
                  <a:pt x="291236" y="234175"/>
                </a:lnTo>
                <a:lnTo>
                  <a:pt x="321437" y="148450"/>
                </a:lnTo>
                <a:lnTo>
                  <a:pt x="321437" y="301332"/>
                </a:lnTo>
                <a:lnTo>
                  <a:pt x="348056" y="301332"/>
                </a:lnTo>
                <a:lnTo>
                  <a:pt x="348056" y="148450"/>
                </a:lnTo>
                <a:lnTo>
                  <a:pt x="348056" y="80975"/>
                </a:lnTo>
                <a:close/>
              </a:path>
              <a:path w="977900" h="382905">
                <a:moveTo>
                  <a:pt x="482638" y="240982"/>
                </a:moveTo>
                <a:lnTo>
                  <a:pt x="472478" y="201371"/>
                </a:lnTo>
                <a:lnTo>
                  <a:pt x="457619" y="189611"/>
                </a:lnTo>
                <a:lnTo>
                  <a:pt x="463181" y="186728"/>
                </a:lnTo>
                <a:lnTo>
                  <a:pt x="481164" y="151536"/>
                </a:lnTo>
                <a:lnTo>
                  <a:pt x="481711" y="140703"/>
                </a:lnTo>
                <a:lnTo>
                  <a:pt x="481660" y="135445"/>
                </a:lnTo>
                <a:lnTo>
                  <a:pt x="475894" y="102336"/>
                </a:lnTo>
                <a:lnTo>
                  <a:pt x="473405" y="98005"/>
                </a:lnTo>
                <a:lnTo>
                  <a:pt x="430695" y="78498"/>
                </a:lnTo>
                <a:lnTo>
                  <a:pt x="419836" y="79336"/>
                </a:lnTo>
                <a:lnTo>
                  <a:pt x="383641" y="110147"/>
                </a:lnTo>
                <a:lnTo>
                  <a:pt x="379628" y="135445"/>
                </a:lnTo>
                <a:lnTo>
                  <a:pt x="406234" y="135445"/>
                </a:lnTo>
                <a:lnTo>
                  <a:pt x="406717" y="127190"/>
                </a:lnTo>
                <a:lnTo>
                  <a:pt x="408178" y="120053"/>
                </a:lnTo>
                <a:lnTo>
                  <a:pt x="410591" y="114033"/>
                </a:lnTo>
                <a:lnTo>
                  <a:pt x="413981" y="109143"/>
                </a:lnTo>
                <a:lnTo>
                  <a:pt x="418109" y="104597"/>
                </a:lnTo>
                <a:lnTo>
                  <a:pt x="423672" y="102336"/>
                </a:lnTo>
                <a:lnTo>
                  <a:pt x="437908" y="102336"/>
                </a:lnTo>
                <a:lnTo>
                  <a:pt x="455142" y="140703"/>
                </a:lnTo>
                <a:lnTo>
                  <a:pt x="454621" y="151180"/>
                </a:lnTo>
                <a:lnTo>
                  <a:pt x="437603" y="178777"/>
                </a:lnTo>
                <a:lnTo>
                  <a:pt x="413359" y="178777"/>
                </a:lnTo>
                <a:lnTo>
                  <a:pt x="413359" y="201676"/>
                </a:lnTo>
                <a:lnTo>
                  <a:pt x="437603" y="201676"/>
                </a:lnTo>
                <a:lnTo>
                  <a:pt x="443064" y="203847"/>
                </a:lnTo>
                <a:lnTo>
                  <a:pt x="456069" y="240982"/>
                </a:lnTo>
                <a:lnTo>
                  <a:pt x="455561" y="251472"/>
                </a:lnTo>
                <a:lnTo>
                  <a:pt x="438124" y="279984"/>
                </a:lnTo>
                <a:lnTo>
                  <a:pt x="423468" y="279984"/>
                </a:lnTo>
                <a:lnTo>
                  <a:pt x="406234" y="246862"/>
                </a:lnTo>
                <a:lnTo>
                  <a:pt x="379628" y="246862"/>
                </a:lnTo>
                <a:lnTo>
                  <a:pt x="395097" y="291744"/>
                </a:lnTo>
                <a:lnTo>
                  <a:pt x="430695" y="303822"/>
                </a:lnTo>
                <a:lnTo>
                  <a:pt x="442455" y="302907"/>
                </a:lnTo>
                <a:lnTo>
                  <a:pt x="475830" y="279984"/>
                </a:lnTo>
                <a:lnTo>
                  <a:pt x="477532" y="277037"/>
                </a:lnTo>
                <a:lnTo>
                  <a:pt x="482574" y="246862"/>
                </a:lnTo>
                <a:lnTo>
                  <a:pt x="482638" y="240982"/>
                </a:lnTo>
                <a:close/>
              </a:path>
              <a:path w="977900" h="382905">
                <a:moveTo>
                  <a:pt x="620102" y="80975"/>
                </a:moveTo>
                <a:lnTo>
                  <a:pt x="593483" y="80975"/>
                </a:lnTo>
                <a:lnTo>
                  <a:pt x="593483" y="177228"/>
                </a:lnTo>
                <a:lnTo>
                  <a:pt x="544588" y="177228"/>
                </a:lnTo>
                <a:lnTo>
                  <a:pt x="544588" y="80975"/>
                </a:lnTo>
                <a:lnTo>
                  <a:pt x="517969" y="80975"/>
                </a:lnTo>
                <a:lnTo>
                  <a:pt x="517969" y="301332"/>
                </a:lnTo>
                <a:lnTo>
                  <a:pt x="544588" y="301332"/>
                </a:lnTo>
                <a:lnTo>
                  <a:pt x="544588" y="201371"/>
                </a:lnTo>
                <a:lnTo>
                  <a:pt x="593483" y="201371"/>
                </a:lnTo>
                <a:lnTo>
                  <a:pt x="593483" y="301332"/>
                </a:lnTo>
                <a:lnTo>
                  <a:pt x="620102" y="301332"/>
                </a:lnTo>
                <a:lnTo>
                  <a:pt x="620102" y="201371"/>
                </a:lnTo>
                <a:lnTo>
                  <a:pt x="620102" y="177228"/>
                </a:lnTo>
                <a:lnTo>
                  <a:pt x="620102" y="80975"/>
                </a:lnTo>
                <a:close/>
              </a:path>
              <a:path w="977900" h="382905">
                <a:moveTo>
                  <a:pt x="744829" y="80975"/>
                </a:moveTo>
                <a:lnTo>
                  <a:pt x="659714" y="80975"/>
                </a:lnTo>
                <a:lnTo>
                  <a:pt x="659714" y="301332"/>
                </a:lnTo>
                <a:lnTo>
                  <a:pt x="744829" y="301332"/>
                </a:lnTo>
                <a:lnTo>
                  <a:pt x="744829" y="277507"/>
                </a:lnTo>
                <a:lnTo>
                  <a:pt x="686333" y="277507"/>
                </a:lnTo>
                <a:lnTo>
                  <a:pt x="686333" y="202603"/>
                </a:lnTo>
                <a:lnTo>
                  <a:pt x="736790" y="202603"/>
                </a:lnTo>
                <a:lnTo>
                  <a:pt x="736790" y="178777"/>
                </a:lnTo>
                <a:lnTo>
                  <a:pt x="686333" y="178777"/>
                </a:lnTo>
                <a:lnTo>
                  <a:pt x="686333" y="104813"/>
                </a:lnTo>
                <a:lnTo>
                  <a:pt x="744829" y="104813"/>
                </a:lnTo>
                <a:lnTo>
                  <a:pt x="744829" y="80975"/>
                </a:lnTo>
                <a:close/>
              </a:path>
              <a:path w="977900" h="382905">
                <a:moveTo>
                  <a:pt x="876681" y="135140"/>
                </a:moveTo>
                <a:lnTo>
                  <a:pt x="860894" y="91503"/>
                </a:lnTo>
                <a:lnTo>
                  <a:pt x="825919" y="78498"/>
                </a:lnTo>
                <a:lnTo>
                  <a:pt x="814628" y="79502"/>
                </a:lnTo>
                <a:lnTo>
                  <a:pt x="779576" y="108216"/>
                </a:lnTo>
                <a:lnTo>
                  <a:pt x="772769" y="150609"/>
                </a:lnTo>
                <a:lnTo>
                  <a:pt x="772071" y="191160"/>
                </a:lnTo>
                <a:lnTo>
                  <a:pt x="772236" y="213283"/>
                </a:lnTo>
                <a:lnTo>
                  <a:pt x="774852" y="257390"/>
                </a:lnTo>
                <a:lnTo>
                  <a:pt x="795743" y="294767"/>
                </a:lnTo>
                <a:lnTo>
                  <a:pt x="825919" y="303822"/>
                </a:lnTo>
                <a:lnTo>
                  <a:pt x="835710" y="303060"/>
                </a:lnTo>
                <a:lnTo>
                  <a:pt x="868743" y="279984"/>
                </a:lnTo>
                <a:lnTo>
                  <a:pt x="876681" y="246862"/>
                </a:lnTo>
                <a:lnTo>
                  <a:pt x="850366" y="246862"/>
                </a:lnTo>
                <a:lnTo>
                  <a:pt x="849693" y="254723"/>
                </a:lnTo>
                <a:lnTo>
                  <a:pt x="848283" y="261569"/>
                </a:lnTo>
                <a:lnTo>
                  <a:pt x="846137" y="267411"/>
                </a:lnTo>
                <a:lnTo>
                  <a:pt x="843254" y="272249"/>
                </a:lnTo>
                <a:lnTo>
                  <a:pt x="839127" y="277406"/>
                </a:lnTo>
                <a:lnTo>
                  <a:pt x="833348" y="279984"/>
                </a:lnTo>
                <a:lnTo>
                  <a:pt x="817880" y="279984"/>
                </a:lnTo>
                <a:lnTo>
                  <a:pt x="799642" y="238226"/>
                </a:lnTo>
                <a:lnTo>
                  <a:pt x="798791" y="209905"/>
                </a:lnTo>
                <a:lnTo>
                  <a:pt x="798855" y="169024"/>
                </a:lnTo>
                <a:lnTo>
                  <a:pt x="801522" y="123786"/>
                </a:lnTo>
                <a:lnTo>
                  <a:pt x="817880" y="102336"/>
                </a:lnTo>
                <a:lnTo>
                  <a:pt x="833348" y="102336"/>
                </a:lnTo>
                <a:lnTo>
                  <a:pt x="850366" y="135140"/>
                </a:lnTo>
                <a:lnTo>
                  <a:pt x="876681" y="135140"/>
                </a:lnTo>
                <a:close/>
              </a:path>
              <a:path w="977900" h="382905">
                <a:moveTo>
                  <a:pt x="977620" y="0"/>
                </a:moveTo>
                <a:lnTo>
                  <a:pt x="182727" y="0"/>
                </a:lnTo>
                <a:lnTo>
                  <a:pt x="134302" y="6553"/>
                </a:lnTo>
                <a:lnTo>
                  <a:pt x="90690" y="25031"/>
                </a:lnTo>
                <a:lnTo>
                  <a:pt x="53682" y="53670"/>
                </a:lnTo>
                <a:lnTo>
                  <a:pt x="25044" y="90690"/>
                </a:lnTo>
                <a:lnTo>
                  <a:pt x="6553" y="134302"/>
                </a:lnTo>
                <a:lnTo>
                  <a:pt x="0" y="182727"/>
                </a:lnTo>
                <a:lnTo>
                  <a:pt x="0" y="382574"/>
                </a:lnTo>
                <a:lnTo>
                  <a:pt x="18961" y="382574"/>
                </a:lnTo>
                <a:lnTo>
                  <a:pt x="18961" y="182727"/>
                </a:lnTo>
                <a:lnTo>
                  <a:pt x="22301" y="149847"/>
                </a:lnTo>
                <a:lnTo>
                  <a:pt x="47040" y="91351"/>
                </a:lnTo>
                <a:lnTo>
                  <a:pt x="91351" y="47040"/>
                </a:lnTo>
                <a:lnTo>
                  <a:pt x="149847" y="22301"/>
                </a:lnTo>
                <a:lnTo>
                  <a:pt x="182727" y="18961"/>
                </a:lnTo>
                <a:lnTo>
                  <a:pt x="958672" y="18961"/>
                </a:lnTo>
                <a:lnTo>
                  <a:pt x="958672" y="199847"/>
                </a:lnTo>
                <a:lnTo>
                  <a:pt x="955319" y="232740"/>
                </a:lnTo>
                <a:lnTo>
                  <a:pt x="930592" y="291236"/>
                </a:lnTo>
                <a:lnTo>
                  <a:pt x="886269" y="335546"/>
                </a:lnTo>
                <a:lnTo>
                  <a:pt x="827773" y="360273"/>
                </a:lnTo>
                <a:lnTo>
                  <a:pt x="794893" y="363613"/>
                </a:lnTo>
                <a:lnTo>
                  <a:pt x="348234" y="363613"/>
                </a:lnTo>
                <a:lnTo>
                  <a:pt x="348234" y="382574"/>
                </a:lnTo>
                <a:lnTo>
                  <a:pt x="794893" y="382574"/>
                </a:lnTo>
                <a:lnTo>
                  <a:pt x="843330" y="376021"/>
                </a:lnTo>
                <a:lnTo>
                  <a:pt x="886929" y="357543"/>
                </a:lnTo>
                <a:lnTo>
                  <a:pt x="923950" y="328904"/>
                </a:lnTo>
                <a:lnTo>
                  <a:pt x="952588" y="291896"/>
                </a:lnTo>
                <a:lnTo>
                  <a:pt x="971067" y="248285"/>
                </a:lnTo>
                <a:lnTo>
                  <a:pt x="977620" y="199847"/>
                </a:lnTo>
                <a:lnTo>
                  <a:pt x="977620" y="0"/>
                </a:lnTo>
                <a:close/>
              </a:path>
            </a:pathLst>
          </a:custGeom>
          <a:solidFill>
            <a:srgbClr val="9D9D9D"/>
          </a:solidFill>
        </p:spPr>
        <p:txBody>
          <a:bodyPr wrap="square" lIns="0" tIns="0" rIns="0" bIns="0" rtlCol="0"/>
          <a:lstStyle/>
          <a:p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15318" y="395423"/>
            <a:ext cx="17802225" cy="530915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Нормативно-правовая база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object 4"/>
          <p:cNvGrpSpPr/>
          <p:nvPr/>
        </p:nvGrpSpPr>
        <p:grpSpPr>
          <a:xfrm>
            <a:off x="443478" y="1410108"/>
            <a:ext cx="19209772" cy="1334188"/>
            <a:chOff x="1539196" y="2303355"/>
            <a:chExt cx="16973550" cy="1150620"/>
          </a:xfrm>
        </p:grpSpPr>
        <p:sp>
          <p:nvSpPr>
            <p:cNvPr id="9" name="object 5"/>
            <p:cNvSpPr/>
            <p:nvPr/>
          </p:nvSpPr>
          <p:spPr>
            <a:xfrm>
              <a:off x="1706731" y="2303355"/>
              <a:ext cx="16805910" cy="1150620"/>
            </a:xfrm>
            <a:custGeom>
              <a:avLst/>
              <a:gdLst/>
              <a:ahLst/>
              <a:cxnLst/>
              <a:rect l="l" t="t" r="r" b="b"/>
              <a:pathLst>
                <a:path w="16805910" h="1150620">
                  <a:moveTo>
                    <a:pt x="16805804" y="0"/>
                  </a:moveTo>
                  <a:lnTo>
                    <a:pt x="0" y="0"/>
                  </a:lnTo>
                  <a:lnTo>
                    <a:pt x="0" y="1150196"/>
                  </a:lnTo>
                  <a:lnTo>
                    <a:pt x="16805804" y="1150196"/>
                  </a:lnTo>
                  <a:lnTo>
                    <a:pt x="16805804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6"/>
            <p:cNvSpPr/>
            <p:nvPr/>
          </p:nvSpPr>
          <p:spPr>
            <a:xfrm>
              <a:off x="1591551" y="2763272"/>
              <a:ext cx="230504" cy="230504"/>
            </a:xfrm>
            <a:custGeom>
              <a:avLst/>
              <a:gdLst/>
              <a:ahLst/>
              <a:cxnLst/>
              <a:rect l="l" t="t" r="r" b="b"/>
              <a:pathLst>
                <a:path w="230505" h="230505">
                  <a:moveTo>
                    <a:pt x="115180" y="0"/>
                  </a:moveTo>
                  <a:lnTo>
                    <a:pt x="160014" y="9051"/>
                  </a:lnTo>
                  <a:lnTo>
                    <a:pt x="196626" y="33735"/>
                  </a:lnTo>
                  <a:lnTo>
                    <a:pt x="221310" y="70347"/>
                  </a:lnTo>
                  <a:lnTo>
                    <a:pt x="230361" y="115180"/>
                  </a:lnTo>
                  <a:lnTo>
                    <a:pt x="221310" y="160014"/>
                  </a:lnTo>
                  <a:lnTo>
                    <a:pt x="196626" y="196626"/>
                  </a:lnTo>
                  <a:lnTo>
                    <a:pt x="160014" y="221311"/>
                  </a:lnTo>
                  <a:lnTo>
                    <a:pt x="115180" y="230362"/>
                  </a:lnTo>
                  <a:lnTo>
                    <a:pt x="70347" y="221311"/>
                  </a:lnTo>
                  <a:lnTo>
                    <a:pt x="33735" y="196626"/>
                  </a:lnTo>
                  <a:lnTo>
                    <a:pt x="9051" y="160014"/>
                  </a:lnTo>
                  <a:lnTo>
                    <a:pt x="0" y="115180"/>
                  </a:lnTo>
                  <a:lnTo>
                    <a:pt x="9051" y="70347"/>
                  </a:lnTo>
                  <a:lnTo>
                    <a:pt x="33735" y="33735"/>
                  </a:lnTo>
                  <a:lnTo>
                    <a:pt x="70347" y="9051"/>
                  </a:lnTo>
                  <a:lnTo>
                    <a:pt x="115180" y="0"/>
                  </a:lnTo>
                  <a:close/>
                </a:path>
              </a:pathLst>
            </a:custGeom>
            <a:ln w="10470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91551" y="2763272"/>
              <a:ext cx="230361" cy="230362"/>
            </a:xfrm>
            <a:prstGeom prst="rect">
              <a:avLst/>
            </a:prstGeom>
          </p:spPr>
        </p:pic>
      </p:grpSp>
      <p:sp>
        <p:nvSpPr>
          <p:cNvPr id="12" name="Прямоугольник 11"/>
          <p:cNvSpPr/>
          <p:nvPr/>
        </p:nvSpPr>
        <p:spPr>
          <a:xfrm>
            <a:off x="958462" y="1384705"/>
            <a:ext cx="1888327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Постановление Правительства Российской Федерации от  14 июля 2012 г № 717 «О государственной программе развития сельского хозяйства и регулирования рынков сельскохозяйственной продукции, сырья и продовольствия»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object 4"/>
          <p:cNvGrpSpPr/>
          <p:nvPr/>
        </p:nvGrpSpPr>
        <p:grpSpPr>
          <a:xfrm>
            <a:off x="389900" y="2963511"/>
            <a:ext cx="19241403" cy="1367740"/>
            <a:chOff x="1539196" y="2303355"/>
            <a:chExt cx="16973550" cy="1150620"/>
          </a:xfrm>
        </p:grpSpPr>
        <p:sp>
          <p:nvSpPr>
            <p:cNvPr id="14" name="object 5"/>
            <p:cNvSpPr/>
            <p:nvPr/>
          </p:nvSpPr>
          <p:spPr>
            <a:xfrm>
              <a:off x="1706731" y="2303355"/>
              <a:ext cx="16805910" cy="1150620"/>
            </a:xfrm>
            <a:custGeom>
              <a:avLst/>
              <a:gdLst/>
              <a:ahLst/>
              <a:cxnLst/>
              <a:rect l="l" t="t" r="r" b="b"/>
              <a:pathLst>
                <a:path w="16805910" h="1150620">
                  <a:moveTo>
                    <a:pt x="16805804" y="0"/>
                  </a:moveTo>
                  <a:lnTo>
                    <a:pt x="0" y="0"/>
                  </a:lnTo>
                  <a:lnTo>
                    <a:pt x="0" y="1150196"/>
                  </a:lnTo>
                  <a:lnTo>
                    <a:pt x="16805804" y="1150196"/>
                  </a:lnTo>
                  <a:lnTo>
                    <a:pt x="16805804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6"/>
            <p:cNvSpPr/>
            <p:nvPr/>
          </p:nvSpPr>
          <p:spPr>
            <a:xfrm>
              <a:off x="1591551" y="2763272"/>
              <a:ext cx="230504" cy="230504"/>
            </a:xfrm>
            <a:custGeom>
              <a:avLst/>
              <a:gdLst/>
              <a:ahLst/>
              <a:cxnLst/>
              <a:rect l="l" t="t" r="r" b="b"/>
              <a:pathLst>
                <a:path w="230505" h="230505">
                  <a:moveTo>
                    <a:pt x="115180" y="0"/>
                  </a:moveTo>
                  <a:lnTo>
                    <a:pt x="160014" y="9051"/>
                  </a:lnTo>
                  <a:lnTo>
                    <a:pt x="196626" y="33735"/>
                  </a:lnTo>
                  <a:lnTo>
                    <a:pt x="221310" y="70347"/>
                  </a:lnTo>
                  <a:lnTo>
                    <a:pt x="230361" y="115180"/>
                  </a:lnTo>
                  <a:lnTo>
                    <a:pt x="221310" y="160014"/>
                  </a:lnTo>
                  <a:lnTo>
                    <a:pt x="196626" y="196626"/>
                  </a:lnTo>
                  <a:lnTo>
                    <a:pt x="160014" y="221311"/>
                  </a:lnTo>
                  <a:lnTo>
                    <a:pt x="115180" y="230362"/>
                  </a:lnTo>
                  <a:lnTo>
                    <a:pt x="70347" y="221311"/>
                  </a:lnTo>
                  <a:lnTo>
                    <a:pt x="33735" y="196626"/>
                  </a:lnTo>
                  <a:lnTo>
                    <a:pt x="9051" y="160014"/>
                  </a:lnTo>
                  <a:lnTo>
                    <a:pt x="0" y="115180"/>
                  </a:lnTo>
                  <a:lnTo>
                    <a:pt x="9051" y="70347"/>
                  </a:lnTo>
                  <a:lnTo>
                    <a:pt x="33735" y="33735"/>
                  </a:lnTo>
                  <a:lnTo>
                    <a:pt x="70347" y="9051"/>
                  </a:lnTo>
                  <a:lnTo>
                    <a:pt x="115180" y="0"/>
                  </a:lnTo>
                  <a:close/>
                </a:path>
              </a:pathLst>
            </a:custGeom>
            <a:ln w="10470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91551" y="2763272"/>
              <a:ext cx="230361" cy="230362"/>
            </a:xfrm>
            <a:prstGeom prst="rect">
              <a:avLst/>
            </a:prstGeom>
          </p:spPr>
        </p:pic>
      </p:grpSp>
      <p:sp>
        <p:nvSpPr>
          <p:cNvPr id="17" name="Прямоугольник 16"/>
          <p:cNvSpPr/>
          <p:nvPr/>
        </p:nvSpPr>
        <p:spPr>
          <a:xfrm>
            <a:off x="732217" y="2963675"/>
            <a:ext cx="187610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Постановление Правительства Пермского края от 01.07.2024 № 412- п «Об утверждении порядков предоставления субсидий на создание системы поддержки фермеров и развитие сельской кооперации»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TimesNewRomanPSMT"/>
            </a:endParaRPr>
          </a:p>
        </p:txBody>
      </p:sp>
      <p:grpSp>
        <p:nvGrpSpPr>
          <p:cNvPr id="22" name="object 4"/>
          <p:cNvGrpSpPr/>
          <p:nvPr/>
        </p:nvGrpSpPr>
        <p:grpSpPr>
          <a:xfrm>
            <a:off x="367767" y="4557688"/>
            <a:ext cx="19263417" cy="1334188"/>
            <a:chOff x="1539196" y="2303355"/>
            <a:chExt cx="16973550" cy="1150620"/>
          </a:xfrm>
        </p:grpSpPr>
        <p:sp>
          <p:nvSpPr>
            <p:cNvPr id="23" name="object 5"/>
            <p:cNvSpPr/>
            <p:nvPr/>
          </p:nvSpPr>
          <p:spPr>
            <a:xfrm>
              <a:off x="1706731" y="2303355"/>
              <a:ext cx="16805910" cy="1150620"/>
            </a:xfrm>
            <a:custGeom>
              <a:avLst/>
              <a:gdLst/>
              <a:ahLst/>
              <a:cxnLst/>
              <a:rect l="l" t="t" r="r" b="b"/>
              <a:pathLst>
                <a:path w="16805910" h="1150620">
                  <a:moveTo>
                    <a:pt x="16805804" y="0"/>
                  </a:moveTo>
                  <a:lnTo>
                    <a:pt x="0" y="0"/>
                  </a:lnTo>
                  <a:lnTo>
                    <a:pt x="0" y="1150196"/>
                  </a:lnTo>
                  <a:lnTo>
                    <a:pt x="16805804" y="1150196"/>
                  </a:lnTo>
                  <a:lnTo>
                    <a:pt x="16805804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6"/>
            <p:cNvSpPr/>
            <p:nvPr/>
          </p:nvSpPr>
          <p:spPr>
            <a:xfrm>
              <a:off x="1591551" y="2763272"/>
              <a:ext cx="230504" cy="230504"/>
            </a:xfrm>
            <a:custGeom>
              <a:avLst/>
              <a:gdLst/>
              <a:ahLst/>
              <a:cxnLst/>
              <a:rect l="l" t="t" r="r" b="b"/>
              <a:pathLst>
                <a:path w="230505" h="230505">
                  <a:moveTo>
                    <a:pt x="115180" y="0"/>
                  </a:moveTo>
                  <a:lnTo>
                    <a:pt x="160014" y="9051"/>
                  </a:lnTo>
                  <a:lnTo>
                    <a:pt x="196626" y="33735"/>
                  </a:lnTo>
                  <a:lnTo>
                    <a:pt x="221310" y="70347"/>
                  </a:lnTo>
                  <a:lnTo>
                    <a:pt x="230361" y="115180"/>
                  </a:lnTo>
                  <a:lnTo>
                    <a:pt x="221310" y="160014"/>
                  </a:lnTo>
                  <a:lnTo>
                    <a:pt x="196626" y="196626"/>
                  </a:lnTo>
                  <a:lnTo>
                    <a:pt x="160014" y="221311"/>
                  </a:lnTo>
                  <a:lnTo>
                    <a:pt x="115180" y="230362"/>
                  </a:lnTo>
                  <a:lnTo>
                    <a:pt x="70347" y="221311"/>
                  </a:lnTo>
                  <a:lnTo>
                    <a:pt x="33735" y="196626"/>
                  </a:lnTo>
                  <a:lnTo>
                    <a:pt x="9051" y="160014"/>
                  </a:lnTo>
                  <a:lnTo>
                    <a:pt x="0" y="115180"/>
                  </a:lnTo>
                  <a:lnTo>
                    <a:pt x="9051" y="70347"/>
                  </a:lnTo>
                  <a:lnTo>
                    <a:pt x="33735" y="33735"/>
                  </a:lnTo>
                  <a:lnTo>
                    <a:pt x="70347" y="9051"/>
                  </a:lnTo>
                  <a:lnTo>
                    <a:pt x="115180" y="0"/>
                  </a:lnTo>
                  <a:close/>
                </a:path>
              </a:pathLst>
            </a:custGeom>
            <a:ln w="10470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91551" y="2763272"/>
              <a:ext cx="230361" cy="230362"/>
            </a:xfrm>
            <a:prstGeom prst="rect">
              <a:avLst/>
            </a:prstGeom>
          </p:spPr>
        </p:pic>
      </p:grpSp>
      <p:sp>
        <p:nvSpPr>
          <p:cNvPr id="26" name="Прямоугольник 25"/>
          <p:cNvSpPr/>
          <p:nvPr/>
        </p:nvSpPr>
        <p:spPr>
          <a:xfrm>
            <a:off x="536782" y="4575107"/>
            <a:ext cx="187610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Приказ Министерства агропромышленного комплекса Пермского края от 23.07.2024 № 25-01.2-02-162 «Об утверждении приоритетных направлений проектов создания и (или) развития хозяйства в целях предоставления гранта «Агростартап» на 2024 – 2026 годы»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TimesNewRomanPSMT"/>
            </a:endParaRPr>
          </a:p>
        </p:txBody>
      </p:sp>
      <p:grpSp>
        <p:nvGrpSpPr>
          <p:cNvPr id="27" name="object 4"/>
          <p:cNvGrpSpPr/>
          <p:nvPr/>
        </p:nvGrpSpPr>
        <p:grpSpPr>
          <a:xfrm>
            <a:off x="480664" y="6173684"/>
            <a:ext cx="19150401" cy="1846591"/>
            <a:chOff x="1591551" y="2303355"/>
            <a:chExt cx="16921090" cy="1150620"/>
          </a:xfrm>
        </p:grpSpPr>
        <p:sp>
          <p:nvSpPr>
            <p:cNvPr id="28" name="object 5"/>
            <p:cNvSpPr/>
            <p:nvPr/>
          </p:nvSpPr>
          <p:spPr>
            <a:xfrm>
              <a:off x="1706731" y="2303355"/>
              <a:ext cx="16805910" cy="1150620"/>
            </a:xfrm>
            <a:custGeom>
              <a:avLst/>
              <a:gdLst/>
              <a:ahLst/>
              <a:cxnLst/>
              <a:rect l="l" t="t" r="r" b="b"/>
              <a:pathLst>
                <a:path w="16805910" h="1150620">
                  <a:moveTo>
                    <a:pt x="16805804" y="0"/>
                  </a:moveTo>
                  <a:lnTo>
                    <a:pt x="0" y="0"/>
                  </a:lnTo>
                  <a:lnTo>
                    <a:pt x="0" y="1150196"/>
                  </a:lnTo>
                  <a:lnTo>
                    <a:pt x="16805804" y="1150196"/>
                  </a:lnTo>
                  <a:lnTo>
                    <a:pt x="16805804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6"/>
            <p:cNvSpPr/>
            <p:nvPr/>
          </p:nvSpPr>
          <p:spPr>
            <a:xfrm>
              <a:off x="1591551" y="2763272"/>
              <a:ext cx="230504" cy="230504"/>
            </a:xfrm>
            <a:custGeom>
              <a:avLst/>
              <a:gdLst/>
              <a:ahLst/>
              <a:cxnLst/>
              <a:rect l="l" t="t" r="r" b="b"/>
              <a:pathLst>
                <a:path w="230505" h="230505">
                  <a:moveTo>
                    <a:pt x="115180" y="0"/>
                  </a:moveTo>
                  <a:lnTo>
                    <a:pt x="160014" y="9051"/>
                  </a:lnTo>
                  <a:lnTo>
                    <a:pt x="196626" y="33735"/>
                  </a:lnTo>
                  <a:lnTo>
                    <a:pt x="221310" y="70347"/>
                  </a:lnTo>
                  <a:lnTo>
                    <a:pt x="230361" y="115180"/>
                  </a:lnTo>
                  <a:lnTo>
                    <a:pt x="221310" y="160014"/>
                  </a:lnTo>
                  <a:lnTo>
                    <a:pt x="196626" y="196626"/>
                  </a:lnTo>
                  <a:lnTo>
                    <a:pt x="160014" y="221311"/>
                  </a:lnTo>
                  <a:lnTo>
                    <a:pt x="115180" y="230362"/>
                  </a:lnTo>
                  <a:lnTo>
                    <a:pt x="70347" y="221311"/>
                  </a:lnTo>
                  <a:lnTo>
                    <a:pt x="33735" y="196626"/>
                  </a:lnTo>
                  <a:lnTo>
                    <a:pt x="9051" y="160014"/>
                  </a:lnTo>
                  <a:lnTo>
                    <a:pt x="0" y="115180"/>
                  </a:lnTo>
                  <a:lnTo>
                    <a:pt x="9051" y="70347"/>
                  </a:lnTo>
                  <a:lnTo>
                    <a:pt x="33735" y="33735"/>
                  </a:lnTo>
                  <a:lnTo>
                    <a:pt x="70347" y="9051"/>
                  </a:lnTo>
                  <a:lnTo>
                    <a:pt x="115180" y="0"/>
                  </a:lnTo>
                  <a:close/>
                </a:path>
              </a:pathLst>
            </a:custGeom>
            <a:ln w="10470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53457" y="2763165"/>
              <a:ext cx="214504" cy="170860"/>
            </a:xfrm>
            <a:prstGeom prst="rect">
              <a:avLst/>
            </a:prstGeom>
          </p:spPr>
        </p:pic>
      </p:grpSp>
      <p:sp>
        <p:nvSpPr>
          <p:cNvPr id="31" name="Прямоугольник 30"/>
          <p:cNvSpPr/>
          <p:nvPr/>
        </p:nvSpPr>
        <p:spPr>
          <a:xfrm>
            <a:off x="773839" y="6462667"/>
            <a:ext cx="187610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Приказ Министерства агропромышленного комплекса Пермского края от 27.07.2024 № 25-01.2-02-168 «Об утверждении формы проекта  создания и (или) развития хозяйства для участия в конкурсе на предоставление гранта «Агростартап», включающий требования к содержанию проекта»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TimesNewRomanPSMT"/>
            </a:endParaRPr>
          </a:p>
        </p:txBody>
      </p:sp>
      <p:grpSp>
        <p:nvGrpSpPr>
          <p:cNvPr id="34" name="object 4"/>
          <p:cNvGrpSpPr/>
          <p:nvPr/>
        </p:nvGrpSpPr>
        <p:grpSpPr>
          <a:xfrm>
            <a:off x="421916" y="8167150"/>
            <a:ext cx="19231215" cy="2296313"/>
            <a:chOff x="1591551" y="2303355"/>
            <a:chExt cx="16921090" cy="1150620"/>
          </a:xfrm>
        </p:grpSpPr>
        <p:sp>
          <p:nvSpPr>
            <p:cNvPr id="35" name="object 5"/>
            <p:cNvSpPr/>
            <p:nvPr/>
          </p:nvSpPr>
          <p:spPr>
            <a:xfrm>
              <a:off x="1706731" y="2303355"/>
              <a:ext cx="16805910" cy="1150620"/>
            </a:xfrm>
            <a:custGeom>
              <a:avLst/>
              <a:gdLst/>
              <a:ahLst/>
              <a:cxnLst/>
              <a:rect l="l" t="t" r="r" b="b"/>
              <a:pathLst>
                <a:path w="16805910" h="1150620">
                  <a:moveTo>
                    <a:pt x="16805804" y="0"/>
                  </a:moveTo>
                  <a:lnTo>
                    <a:pt x="0" y="0"/>
                  </a:lnTo>
                  <a:lnTo>
                    <a:pt x="0" y="1150196"/>
                  </a:lnTo>
                  <a:lnTo>
                    <a:pt x="16805804" y="1150196"/>
                  </a:lnTo>
                  <a:lnTo>
                    <a:pt x="16805804" y="0"/>
                  </a:lnTo>
                  <a:close/>
                </a:path>
              </a:pathLst>
            </a:custGeom>
            <a:solidFill>
              <a:srgbClr val="E6E7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6"/>
            <p:cNvSpPr/>
            <p:nvPr/>
          </p:nvSpPr>
          <p:spPr>
            <a:xfrm>
              <a:off x="1591551" y="2763272"/>
              <a:ext cx="230504" cy="230504"/>
            </a:xfrm>
            <a:custGeom>
              <a:avLst/>
              <a:gdLst/>
              <a:ahLst/>
              <a:cxnLst/>
              <a:rect l="l" t="t" r="r" b="b"/>
              <a:pathLst>
                <a:path w="230505" h="230505">
                  <a:moveTo>
                    <a:pt x="115180" y="0"/>
                  </a:moveTo>
                  <a:lnTo>
                    <a:pt x="160014" y="9051"/>
                  </a:lnTo>
                  <a:lnTo>
                    <a:pt x="196626" y="33735"/>
                  </a:lnTo>
                  <a:lnTo>
                    <a:pt x="221310" y="70347"/>
                  </a:lnTo>
                  <a:lnTo>
                    <a:pt x="230361" y="115180"/>
                  </a:lnTo>
                  <a:lnTo>
                    <a:pt x="221310" y="160014"/>
                  </a:lnTo>
                  <a:lnTo>
                    <a:pt x="196626" y="196626"/>
                  </a:lnTo>
                  <a:lnTo>
                    <a:pt x="160014" y="221311"/>
                  </a:lnTo>
                  <a:lnTo>
                    <a:pt x="115180" y="230362"/>
                  </a:lnTo>
                  <a:lnTo>
                    <a:pt x="70347" y="221311"/>
                  </a:lnTo>
                  <a:lnTo>
                    <a:pt x="33735" y="196626"/>
                  </a:lnTo>
                  <a:lnTo>
                    <a:pt x="9051" y="160014"/>
                  </a:lnTo>
                  <a:lnTo>
                    <a:pt x="0" y="115180"/>
                  </a:lnTo>
                  <a:lnTo>
                    <a:pt x="9051" y="70347"/>
                  </a:lnTo>
                  <a:lnTo>
                    <a:pt x="33735" y="33735"/>
                  </a:lnTo>
                  <a:lnTo>
                    <a:pt x="70347" y="9051"/>
                  </a:lnTo>
                  <a:lnTo>
                    <a:pt x="115180" y="0"/>
                  </a:lnTo>
                  <a:close/>
                </a:path>
              </a:pathLst>
            </a:custGeom>
            <a:ln w="10470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91551" y="2763272"/>
              <a:ext cx="194680" cy="152557"/>
            </a:xfrm>
            <a:prstGeom prst="rect">
              <a:avLst/>
            </a:prstGeom>
          </p:spPr>
        </p:pic>
      </p:grpSp>
      <p:sp>
        <p:nvSpPr>
          <p:cNvPr id="32" name="Прямоугольник 31"/>
          <p:cNvSpPr/>
          <p:nvPr/>
        </p:nvSpPr>
        <p:spPr>
          <a:xfrm>
            <a:off x="673560" y="8216695"/>
            <a:ext cx="1876101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Приказ Министерства агропромышленного комплекса Пермского края от 30.07.2024 № 25-01.2-02-172 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«О внесении изменений в форму  проекта  создания и (или) развития хозяйства для участия в конкурсе на предоставление гранта «Агростартап», включающий требования к содержанию проекта, утвержденную приказом Министерства агропромышленного комплекса Пермского края 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</a:rPr>
              <a:t>от 24 июля 2024 г № 25-01.2-02-168»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TimesNewRomanPSMT"/>
            </a:endParaRPr>
          </a:p>
        </p:txBody>
      </p:sp>
    </p:spTree>
    <p:extLst>
      <p:ext uri="{BB962C8B-B14F-4D97-AF65-F5344CB8AC3E}">
        <p14:creationId xmlns:p14="http://schemas.microsoft.com/office/powerpoint/2010/main" val="11958736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23259" y="7592039"/>
            <a:ext cx="3409315" cy="5403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350" spc="-55" dirty="0">
                <a:solidFill>
                  <a:srgbClr val="FFFFFF"/>
                </a:solidFill>
                <a:latin typeface="Lucida Sans Unicode"/>
                <a:cs typeface="Lucida Sans Unicode"/>
              </a:rPr>
              <a:t>agro.permkrai.ru</a:t>
            </a:r>
            <a:endParaRPr sz="335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492010" y="7590788"/>
            <a:ext cx="568325" cy="1378585"/>
          </a:xfrm>
          <a:custGeom>
            <a:avLst/>
            <a:gdLst/>
            <a:ahLst/>
            <a:cxnLst/>
            <a:rect l="l" t="t" r="r" b="b"/>
            <a:pathLst>
              <a:path w="568325" h="1378584">
                <a:moveTo>
                  <a:pt x="487159" y="1214716"/>
                </a:moveTo>
                <a:lnTo>
                  <a:pt x="469988" y="1180426"/>
                </a:lnTo>
                <a:lnTo>
                  <a:pt x="450748" y="1158760"/>
                </a:lnTo>
                <a:lnTo>
                  <a:pt x="450748" y="1205826"/>
                </a:lnTo>
                <a:lnTo>
                  <a:pt x="425107" y="1205826"/>
                </a:lnTo>
                <a:lnTo>
                  <a:pt x="416737" y="1204556"/>
                </a:lnTo>
                <a:lnTo>
                  <a:pt x="408800" y="1204556"/>
                </a:lnTo>
                <a:lnTo>
                  <a:pt x="402209" y="1199476"/>
                </a:lnTo>
                <a:lnTo>
                  <a:pt x="373862" y="1172806"/>
                </a:lnTo>
                <a:lnTo>
                  <a:pt x="362559" y="1162646"/>
                </a:lnTo>
                <a:lnTo>
                  <a:pt x="351205" y="1151216"/>
                </a:lnTo>
                <a:lnTo>
                  <a:pt x="339864" y="1143596"/>
                </a:lnTo>
                <a:lnTo>
                  <a:pt x="327037" y="1141056"/>
                </a:lnTo>
                <a:lnTo>
                  <a:pt x="314147" y="1143596"/>
                </a:lnTo>
                <a:lnTo>
                  <a:pt x="302641" y="1149946"/>
                </a:lnTo>
                <a:lnTo>
                  <a:pt x="298348" y="1152486"/>
                </a:lnTo>
                <a:lnTo>
                  <a:pt x="296125" y="1157566"/>
                </a:lnTo>
                <a:lnTo>
                  <a:pt x="296176" y="1162646"/>
                </a:lnTo>
                <a:lnTo>
                  <a:pt x="296278" y="1199476"/>
                </a:lnTo>
                <a:lnTo>
                  <a:pt x="296405" y="1205826"/>
                </a:lnTo>
                <a:lnTo>
                  <a:pt x="267271" y="1205826"/>
                </a:lnTo>
                <a:lnTo>
                  <a:pt x="225640" y="1189316"/>
                </a:lnTo>
                <a:lnTo>
                  <a:pt x="185115" y="1155026"/>
                </a:lnTo>
                <a:lnTo>
                  <a:pt x="150164" y="1106766"/>
                </a:lnTo>
                <a:lnTo>
                  <a:pt x="129489" y="1066126"/>
                </a:lnTo>
                <a:lnTo>
                  <a:pt x="116878" y="1035646"/>
                </a:lnTo>
                <a:lnTo>
                  <a:pt x="110451" y="1020406"/>
                </a:lnTo>
                <a:lnTo>
                  <a:pt x="114147" y="1019136"/>
                </a:lnTo>
                <a:lnTo>
                  <a:pt x="149453" y="1019136"/>
                </a:lnTo>
                <a:lnTo>
                  <a:pt x="151155" y="1020406"/>
                </a:lnTo>
                <a:lnTo>
                  <a:pt x="152527" y="1024216"/>
                </a:lnTo>
                <a:lnTo>
                  <a:pt x="160464" y="1043266"/>
                </a:lnTo>
                <a:lnTo>
                  <a:pt x="178968" y="1082636"/>
                </a:lnTo>
                <a:lnTo>
                  <a:pt x="202450" y="1116926"/>
                </a:lnTo>
                <a:lnTo>
                  <a:pt x="217830" y="1130896"/>
                </a:lnTo>
                <a:lnTo>
                  <a:pt x="222618" y="1134706"/>
                </a:lnTo>
                <a:lnTo>
                  <a:pt x="228015" y="1137246"/>
                </a:lnTo>
                <a:lnTo>
                  <a:pt x="233527" y="1139786"/>
                </a:lnTo>
                <a:lnTo>
                  <a:pt x="241515" y="1139786"/>
                </a:lnTo>
                <a:lnTo>
                  <a:pt x="254647" y="1092796"/>
                </a:lnTo>
                <a:lnTo>
                  <a:pt x="254520" y="1047076"/>
                </a:lnTo>
                <a:lnTo>
                  <a:pt x="254368" y="1033106"/>
                </a:lnTo>
                <a:lnTo>
                  <a:pt x="252209" y="1026756"/>
                </a:lnTo>
                <a:lnTo>
                  <a:pt x="250913" y="1019136"/>
                </a:lnTo>
                <a:lnTo>
                  <a:pt x="296138" y="1019136"/>
                </a:lnTo>
                <a:lnTo>
                  <a:pt x="296227" y="1021676"/>
                </a:lnTo>
                <a:lnTo>
                  <a:pt x="296379" y="1022946"/>
                </a:lnTo>
                <a:lnTo>
                  <a:pt x="296379" y="1087716"/>
                </a:lnTo>
                <a:lnTo>
                  <a:pt x="296252" y="1099146"/>
                </a:lnTo>
                <a:lnTo>
                  <a:pt x="297053" y="1106766"/>
                </a:lnTo>
                <a:lnTo>
                  <a:pt x="299707" y="1113116"/>
                </a:lnTo>
                <a:lnTo>
                  <a:pt x="304165" y="1116926"/>
                </a:lnTo>
                <a:lnTo>
                  <a:pt x="310375" y="1120736"/>
                </a:lnTo>
                <a:lnTo>
                  <a:pt x="317385" y="1123276"/>
                </a:lnTo>
                <a:lnTo>
                  <a:pt x="324053" y="1123276"/>
                </a:lnTo>
                <a:lnTo>
                  <a:pt x="363816" y="1087716"/>
                </a:lnTo>
                <a:lnTo>
                  <a:pt x="388924" y="1047076"/>
                </a:lnTo>
                <a:lnTo>
                  <a:pt x="395732" y="1031836"/>
                </a:lnTo>
                <a:lnTo>
                  <a:pt x="399326" y="1025486"/>
                </a:lnTo>
                <a:lnTo>
                  <a:pt x="400634" y="1022946"/>
                </a:lnTo>
                <a:lnTo>
                  <a:pt x="403961" y="1019136"/>
                </a:lnTo>
                <a:lnTo>
                  <a:pt x="439851" y="1019136"/>
                </a:lnTo>
                <a:lnTo>
                  <a:pt x="436753" y="1025486"/>
                </a:lnTo>
                <a:lnTo>
                  <a:pt x="414680" y="1057236"/>
                </a:lnTo>
                <a:lnTo>
                  <a:pt x="404444" y="1072476"/>
                </a:lnTo>
                <a:lnTo>
                  <a:pt x="394119" y="1087716"/>
                </a:lnTo>
                <a:lnTo>
                  <a:pt x="386232" y="1102956"/>
                </a:lnTo>
                <a:lnTo>
                  <a:pt x="384162" y="1116926"/>
                </a:lnTo>
                <a:lnTo>
                  <a:pt x="387959" y="1132166"/>
                </a:lnTo>
                <a:lnTo>
                  <a:pt x="397649" y="1146136"/>
                </a:lnTo>
                <a:lnTo>
                  <a:pt x="409917" y="1158836"/>
                </a:lnTo>
                <a:lnTo>
                  <a:pt x="448119" y="1202016"/>
                </a:lnTo>
                <a:lnTo>
                  <a:pt x="449427" y="1203286"/>
                </a:lnTo>
                <a:lnTo>
                  <a:pt x="450748" y="1205826"/>
                </a:lnTo>
                <a:lnTo>
                  <a:pt x="450748" y="1158760"/>
                </a:lnTo>
                <a:lnTo>
                  <a:pt x="420090" y="1124546"/>
                </a:lnTo>
                <a:lnTo>
                  <a:pt x="414058" y="1116926"/>
                </a:lnTo>
                <a:lnTo>
                  <a:pt x="413956" y="1113116"/>
                </a:lnTo>
                <a:lnTo>
                  <a:pt x="419176" y="1105496"/>
                </a:lnTo>
                <a:lnTo>
                  <a:pt x="440372" y="1075016"/>
                </a:lnTo>
                <a:lnTo>
                  <a:pt x="450875" y="1059776"/>
                </a:lnTo>
                <a:lnTo>
                  <a:pt x="471627" y="1020406"/>
                </a:lnTo>
                <a:lnTo>
                  <a:pt x="471690" y="1019136"/>
                </a:lnTo>
                <a:lnTo>
                  <a:pt x="472249" y="1008976"/>
                </a:lnTo>
                <a:lnTo>
                  <a:pt x="468223" y="997546"/>
                </a:lnTo>
                <a:lnTo>
                  <a:pt x="460438" y="991196"/>
                </a:lnTo>
                <a:lnTo>
                  <a:pt x="449808" y="987386"/>
                </a:lnTo>
                <a:lnTo>
                  <a:pt x="416623" y="987386"/>
                </a:lnTo>
                <a:lnTo>
                  <a:pt x="376174" y="1002626"/>
                </a:lnTo>
                <a:lnTo>
                  <a:pt x="363474" y="1028026"/>
                </a:lnTo>
                <a:lnTo>
                  <a:pt x="355790" y="1043266"/>
                </a:lnTo>
                <a:lnTo>
                  <a:pt x="347167" y="1057236"/>
                </a:lnTo>
                <a:lnTo>
                  <a:pt x="337515" y="1069936"/>
                </a:lnTo>
                <a:lnTo>
                  <a:pt x="334721" y="1073746"/>
                </a:lnTo>
                <a:lnTo>
                  <a:pt x="331635" y="1077556"/>
                </a:lnTo>
                <a:lnTo>
                  <a:pt x="328688" y="1081366"/>
                </a:lnTo>
                <a:lnTo>
                  <a:pt x="327621" y="1078826"/>
                </a:lnTo>
                <a:lnTo>
                  <a:pt x="327520" y="1019136"/>
                </a:lnTo>
                <a:lnTo>
                  <a:pt x="297789" y="987386"/>
                </a:lnTo>
                <a:lnTo>
                  <a:pt x="284403" y="988656"/>
                </a:lnTo>
                <a:lnTo>
                  <a:pt x="270992" y="988656"/>
                </a:lnTo>
                <a:lnTo>
                  <a:pt x="257594" y="987386"/>
                </a:lnTo>
                <a:lnTo>
                  <a:pt x="244195" y="988656"/>
                </a:lnTo>
                <a:lnTo>
                  <a:pt x="238086" y="988656"/>
                </a:lnTo>
                <a:lnTo>
                  <a:pt x="231648" y="989926"/>
                </a:lnTo>
                <a:lnTo>
                  <a:pt x="226021" y="991196"/>
                </a:lnTo>
                <a:lnTo>
                  <a:pt x="217157" y="997546"/>
                </a:lnTo>
                <a:lnTo>
                  <a:pt x="212750" y="1007706"/>
                </a:lnTo>
                <a:lnTo>
                  <a:pt x="212801" y="1016596"/>
                </a:lnTo>
                <a:lnTo>
                  <a:pt x="217347" y="1025486"/>
                </a:lnTo>
                <a:lnTo>
                  <a:pt x="221716" y="1030566"/>
                </a:lnTo>
                <a:lnTo>
                  <a:pt x="223418" y="1036916"/>
                </a:lnTo>
                <a:lnTo>
                  <a:pt x="223405" y="1047076"/>
                </a:lnTo>
                <a:lnTo>
                  <a:pt x="223278" y="1088986"/>
                </a:lnTo>
                <a:lnTo>
                  <a:pt x="223037" y="1090256"/>
                </a:lnTo>
                <a:lnTo>
                  <a:pt x="222897" y="1091526"/>
                </a:lnTo>
                <a:lnTo>
                  <a:pt x="221361" y="1092796"/>
                </a:lnTo>
                <a:lnTo>
                  <a:pt x="216293" y="1083906"/>
                </a:lnTo>
                <a:lnTo>
                  <a:pt x="211175" y="1075016"/>
                </a:lnTo>
                <a:lnTo>
                  <a:pt x="206260" y="1067396"/>
                </a:lnTo>
                <a:lnTo>
                  <a:pt x="201790" y="1058506"/>
                </a:lnTo>
                <a:lnTo>
                  <a:pt x="195224" y="1043266"/>
                </a:lnTo>
                <a:lnTo>
                  <a:pt x="188950" y="1029296"/>
                </a:lnTo>
                <a:lnTo>
                  <a:pt x="184873" y="1019136"/>
                </a:lnTo>
                <a:lnTo>
                  <a:pt x="182841" y="1014056"/>
                </a:lnTo>
                <a:lnTo>
                  <a:pt x="173939" y="992466"/>
                </a:lnTo>
                <a:lnTo>
                  <a:pt x="169392" y="988656"/>
                </a:lnTo>
                <a:lnTo>
                  <a:pt x="149974" y="987386"/>
                </a:lnTo>
                <a:lnTo>
                  <a:pt x="126288" y="987386"/>
                </a:lnTo>
                <a:lnTo>
                  <a:pt x="114465" y="988656"/>
                </a:lnTo>
                <a:lnTo>
                  <a:pt x="97104" y="992466"/>
                </a:lnTo>
                <a:lnTo>
                  <a:pt x="85585" y="1002626"/>
                </a:lnTo>
                <a:lnTo>
                  <a:pt x="80772" y="1016596"/>
                </a:lnTo>
                <a:lnTo>
                  <a:pt x="83540" y="1034376"/>
                </a:lnTo>
                <a:lnTo>
                  <a:pt x="88950" y="1048346"/>
                </a:lnTo>
                <a:lnTo>
                  <a:pt x="94564" y="1063586"/>
                </a:lnTo>
                <a:lnTo>
                  <a:pt x="121564" y="1120736"/>
                </a:lnTo>
                <a:lnTo>
                  <a:pt x="158496" y="1171536"/>
                </a:lnTo>
                <a:lnTo>
                  <a:pt x="205994" y="1213446"/>
                </a:lnTo>
                <a:lnTo>
                  <a:pt x="261454" y="1236306"/>
                </a:lnTo>
                <a:lnTo>
                  <a:pt x="292798" y="1237576"/>
                </a:lnTo>
                <a:lnTo>
                  <a:pt x="307479" y="1235036"/>
                </a:lnTo>
                <a:lnTo>
                  <a:pt x="318350" y="1227416"/>
                </a:lnTo>
                <a:lnTo>
                  <a:pt x="325094" y="1217256"/>
                </a:lnTo>
                <a:lnTo>
                  <a:pt x="326847" y="1205826"/>
                </a:lnTo>
                <a:lnTo>
                  <a:pt x="327431" y="1202016"/>
                </a:lnTo>
                <a:lnTo>
                  <a:pt x="327431" y="1172806"/>
                </a:lnTo>
                <a:lnTo>
                  <a:pt x="329920" y="1174076"/>
                </a:lnTo>
                <a:lnTo>
                  <a:pt x="354279" y="1196936"/>
                </a:lnTo>
                <a:lnTo>
                  <a:pt x="365226" y="1208366"/>
                </a:lnTo>
                <a:lnTo>
                  <a:pt x="376351" y="1218526"/>
                </a:lnTo>
                <a:lnTo>
                  <a:pt x="413334" y="1236306"/>
                </a:lnTo>
                <a:lnTo>
                  <a:pt x="430390" y="1238846"/>
                </a:lnTo>
                <a:lnTo>
                  <a:pt x="464820" y="1236306"/>
                </a:lnTo>
                <a:lnTo>
                  <a:pt x="476694" y="1232496"/>
                </a:lnTo>
                <a:lnTo>
                  <a:pt x="484352" y="1224876"/>
                </a:lnTo>
                <a:lnTo>
                  <a:pt x="487159" y="1214716"/>
                </a:lnTo>
                <a:close/>
              </a:path>
              <a:path w="568325" h="1378584">
                <a:moveTo>
                  <a:pt x="550443" y="1166456"/>
                </a:moveTo>
                <a:lnTo>
                  <a:pt x="550316" y="1019136"/>
                </a:lnTo>
                <a:lnTo>
                  <a:pt x="543394" y="949286"/>
                </a:lnTo>
                <a:lnTo>
                  <a:pt x="524713" y="911186"/>
                </a:lnTo>
                <a:lnTo>
                  <a:pt x="519150" y="905040"/>
                </a:lnTo>
                <a:lnTo>
                  <a:pt x="519150" y="1146136"/>
                </a:lnTo>
                <a:lnTo>
                  <a:pt x="519023" y="1231226"/>
                </a:lnTo>
                <a:lnTo>
                  <a:pt x="511467" y="1271866"/>
                </a:lnTo>
                <a:lnTo>
                  <a:pt x="490715" y="1307426"/>
                </a:lnTo>
                <a:lnTo>
                  <a:pt x="459257" y="1332826"/>
                </a:lnTo>
                <a:lnTo>
                  <a:pt x="419582" y="1346796"/>
                </a:lnTo>
                <a:lnTo>
                  <a:pt x="413448" y="1348066"/>
                </a:lnTo>
                <a:lnTo>
                  <a:pt x="166687" y="1348066"/>
                </a:lnTo>
                <a:lnTo>
                  <a:pt x="124942" y="1340446"/>
                </a:lnTo>
                <a:lnTo>
                  <a:pt x="89814" y="1320126"/>
                </a:lnTo>
                <a:lnTo>
                  <a:pt x="63944" y="1288376"/>
                </a:lnTo>
                <a:lnTo>
                  <a:pt x="49936" y="1249006"/>
                </a:lnTo>
                <a:lnTo>
                  <a:pt x="48539" y="1166456"/>
                </a:lnTo>
                <a:lnTo>
                  <a:pt x="48552" y="995006"/>
                </a:lnTo>
                <a:lnTo>
                  <a:pt x="55930" y="954366"/>
                </a:lnTo>
                <a:lnTo>
                  <a:pt x="76466" y="918806"/>
                </a:lnTo>
                <a:lnTo>
                  <a:pt x="107835" y="893406"/>
                </a:lnTo>
                <a:lnTo>
                  <a:pt x="147764" y="879436"/>
                </a:lnTo>
                <a:lnTo>
                  <a:pt x="154406" y="878166"/>
                </a:lnTo>
                <a:lnTo>
                  <a:pt x="161239" y="878166"/>
                </a:lnTo>
                <a:lnTo>
                  <a:pt x="197002" y="876896"/>
                </a:lnTo>
                <a:lnTo>
                  <a:pt x="401180" y="876896"/>
                </a:lnTo>
                <a:lnTo>
                  <a:pt x="441109" y="884516"/>
                </a:lnTo>
                <a:lnTo>
                  <a:pt x="475145" y="903566"/>
                </a:lnTo>
                <a:lnTo>
                  <a:pt x="500951" y="932776"/>
                </a:lnTo>
                <a:lnTo>
                  <a:pt x="516255" y="969606"/>
                </a:lnTo>
                <a:lnTo>
                  <a:pt x="519023" y="1024216"/>
                </a:lnTo>
                <a:lnTo>
                  <a:pt x="519150" y="1146136"/>
                </a:lnTo>
                <a:lnTo>
                  <a:pt x="519150" y="905040"/>
                </a:lnTo>
                <a:lnTo>
                  <a:pt x="496036" y="879436"/>
                </a:lnTo>
                <a:lnTo>
                  <a:pt x="491705" y="876896"/>
                </a:lnTo>
                <a:lnTo>
                  <a:pt x="459257" y="857846"/>
                </a:lnTo>
                <a:lnTo>
                  <a:pt x="416267" y="847686"/>
                </a:lnTo>
                <a:lnTo>
                  <a:pt x="411454" y="846416"/>
                </a:lnTo>
                <a:lnTo>
                  <a:pt x="165976" y="846416"/>
                </a:lnTo>
                <a:lnTo>
                  <a:pt x="117170" y="854036"/>
                </a:lnTo>
                <a:lnTo>
                  <a:pt x="75031" y="876896"/>
                </a:lnTo>
                <a:lnTo>
                  <a:pt x="42405" y="912456"/>
                </a:lnTo>
                <a:lnTo>
                  <a:pt x="22174" y="956906"/>
                </a:lnTo>
                <a:lnTo>
                  <a:pt x="18427" y="975956"/>
                </a:lnTo>
                <a:lnTo>
                  <a:pt x="17297" y="982306"/>
                </a:lnTo>
                <a:lnTo>
                  <a:pt x="17297" y="1242656"/>
                </a:lnTo>
                <a:lnTo>
                  <a:pt x="18732" y="1250276"/>
                </a:lnTo>
                <a:lnTo>
                  <a:pt x="20116" y="1257896"/>
                </a:lnTo>
                <a:lnTo>
                  <a:pt x="41757" y="1312506"/>
                </a:lnTo>
                <a:lnTo>
                  <a:pt x="70561" y="1344256"/>
                </a:lnTo>
                <a:lnTo>
                  <a:pt x="107378" y="1367116"/>
                </a:lnTo>
                <a:lnTo>
                  <a:pt x="149682" y="1378546"/>
                </a:lnTo>
                <a:lnTo>
                  <a:pt x="420446" y="1378546"/>
                </a:lnTo>
                <a:lnTo>
                  <a:pt x="484263" y="1354416"/>
                </a:lnTo>
                <a:lnTo>
                  <a:pt x="519087" y="1321396"/>
                </a:lnTo>
                <a:lnTo>
                  <a:pt x="541883" y="1280756"/>
                </a:lnTo>
                <a:lnTo>
                  <a:pt x="550202" y="1232496"/>
                </a:lnTo>
                <a:lnTo>
                  <a:pt x="550316" y="1203286"/>
                </a:lnTo>
                <a:lnTo>
                  <a:pt x="550443" y="1166456"/>
                </a:lnTo>
                <a:close/>
              </a:path>
              <a:path w="568325" h="1378584">
                <a:moveTo>
                  <a:pt x="567804" y="284480"/>
                </a:moveTo>
                <a:lnTo>
                  <a:pt x="567296" y="278130"/>
                </a:lnTo>
                <a:lnTo>
                  <a:pt x="564095" y="238760"/>
                </a:lnTo>
                <a:lnTo>
                  <a:pt x="553339" y="194310"/>
                </a:lnTo>
                <a:lnTo>
                  <a:pt x="549986" y="186397"/>
                </a:lnTo>
                <a:lnTo>
                  <a:pt x="549986" y="278130"/>
                </a:lnTo>
                <a:lnTo>
                  <a:pt x="549884" y="295910"/>
                </a:lnTo>
                <a:lnTo>
                  <a:pt x="544690" y="337820"/>
                </a:lnTo>
                <a:lnTo>
                  <a:pt x="533044" y="378460"/>
                </a:lnTo>
                <a:lnTo>
                  <a:pt x="515493" y="415290"/>
                </a:lnTo>
                <a:lnTo>
                  <a:pt x="492582" y="449580"/>
                </a:lnTo>
                <a:lnTo>
                  <a:pt x="480085" y="442683"/>
                </a:lnTo>
                <a:lnTo>
                  <a:pt x="480085" y="464820"/>
                </a:lnTo>
                <a:lnTo>
                  <a:pt x="452323" y="490220"/>
                </a:lnTo>
                <a:lnTo>
                  <a:pt x="421017" y="513080"/>
                </a:lnTo>
                <a:lnTo>
                  <a:pt x="386613" y="529590"/>
                </a:lnTo>
                <a:lnTo>
                  <a:pt x="349554" y="542290"/>
                </a:lnTo>
                <a:lnTo>
                  <a:pt x="363054" y="530860"/>
                </a:lnTo>
                <a:lnTo>
                  <a:pt x="375754" y="515620"/>
                </a:lnTo>
                <a:lnTo>
                  <a:pt x="398500" y="481330"/>
                </a:lnTo>
                <a:lnTo>
                  <a:pt x="418871" y="435610"/>
                </a:lnTo>
                <a:lnTo>
                  <a:pt x="434924" y="441960"/>
                </a:lnTo>
                <a:lnTo>
                  <a:pt x="450494" y="448310"/>
                </a:lnTo>
                <a:lnTo>
                  <a:pt x="465556" y="455930"/>
                </a:lnTo>
                <a:lnTo>
                  <a:pt x="480085" y="464820"/>
                </a:lnTo>
                <a:lnTo>
                  <a:pt x="480085" y="442683"/>
                </a:lnTo>
                <a:lnTo>
                  <a:pt x="476478" y="440690"/>
                </a:lnTo>
                <a:lnTo>
                  <a:pt x="465328" y="435610"/>
                </a:lnTo>
                <a:lnTo>
                  <a:pt x="459752" y="433070"/>
                </a:lnTo>
                <a:lnTo>
                  <a:pt x="442442" y="425450"/>
                </a:lnTo>
                <a:lnTo>
                  <a:pt x="424573" y="419100"/>
                </a:lnTo>
                <a:lnTo>
                  <a:pt x="428002" y="406400"/>
                </a:lnTo>
                <a:lnTo>
                  <a:pt x="433908" y="382270"/>
                </a:lnTo>
                <a:lnTo>
                  <a:pt x="436372" y="368300"/>
                </a:lnTo>
                <a:lnTo>
                  <a:pt x="484809" y="368300"/>
                </a:lnTo>
                <a:lnTo>
                  <a:pt x="515493" y="337820"/>
                </a:lnTo>
                <a:lnTo>
                  <a:pt x="516293" y="325120"/>
                </a:lnTo>
                <a:lnTo>
                  <a:pt x="516293" y="306070"/>
                </a:lnTo>
                <a:lnTo>
                  <a:pt x="516293" y="295910"/>
                </a:lnTo>
                <a:lnTo>
                  <a:pt x="549884" y="295910"/>
                </a:lnTo>
                <a:lnTo>
                  <a:pt x="549884" y="278130"/>
                </a:lnTo>
                <a:lnTo>
                  <a:pt x="516293" y="278130"/>
                </a:lnTo>
                <a:lnTo>
                  <a:pt x="516293" y="247650"/>
                </a:lnTo>
                <a:lnTo>
                  <a:pt x="498894" y="207010"/>
                </a:lnTo>
                <a:lnTo>
                  <a:pt x="484809" y="200660"/>
                </a:lnTo>
                <a:lnTo>
                  <a:pt x="453593" y="200660"/>
                </a:lnTo>
                <a:lnTo>
                  <a:pt x="453593" y="312420"/>
                </a:lnTo>
                <a:lnTo>
                  <a:pt x="453593" y="318770"/>
                </a:lnTo>
                <a:lnTo>
                  <a:pt x="452628" y="320040"/>
                </a:lnTo>
                <a:lnTo>
                  <a:pt x="448805" y="323850"/>
                </a:lnTo>
                <a:lnTo>
                  <a:pt x="446493" y="325120"/>
                </a:lnTo>
                <a:lnTo>
                  <a:pt x="441109" y="325120"/>
                </a:lnTo>
                <a:lnTo>
                  <a:pt x="438835" y="323850"/>
                </a:lnTo>
                <a:lnTo>
                  <a:pt x="436956" y="322580"/>
                </a:lnTo>
                <a:lnTo>
                  <a:pt x="434124" y="318770"/>
                </a:lnTo>
                <a:lnTo>
                  <a:pt x="434124" y="312420"/>
                </a:lnTo>
                <a:lnTo>
                  <a:pt x="435063" y="309880"/>
                </a:lnTo>
                <a:lnTo>
                  <a:pt x="438835" y="306070"/>
                </a:lnTo>
                <a:lnTo>
                  <a:pt x="448881" y="306070"/>
                </a:lnTo>
                <a:lnTo>
                  <a:pt x="450773" y="308610"/>
                </a:lnTo>
                <a:lnTo>
                  <a:pt x="452640" y="309880"/>
                </a:lnTo>
                <a:lnTo>
                  <a:pt x="453593" y="312420"/>
                </a:lnTo>
                <a:lnTo>
                  <a:pt x="453593" y="200660"/>
                </a:lnTo>
                <a:lnTo>
                  <a:pt x="443839" y="200660"/>
                </a:lnTo>
                <a:lnTo>
                  <a:pt x="443839" y="247650"/>
                </a:lnTo>
                <a:lnTo>
                  <a:pt x="418884" y="310426"/>
                </a:lnTo>
                <a:lnTo>
                  <a:pt x="418884" y="368300"/>
                </a:lnTo>
                <a:lnTo>
                  <a:pt x="416623" y="379730"/>
                </a:lnTo>
                <a:lnTo>
                  <a:pt x="414070" y="391160"/>
                </a:lnTo>
                <a:lnTo>
                  <a:pt x="411251" y="402590"/>
                </a:lnTo>
                <a:lnTo>
                  <a:pt x="408165" y="414020"/>
                </a:lnTo>
                <a:lnTo>
                  <a:pt x="403567" y="412750"/>
                </a:lnTo>
                <a:lnTo>
                  <a:pt x="402501" y="412457"/>
                </a:lnTo>
                <a:lnTo>
                  <a:pt x="402501" y="430530"/>
                </a:lnTo>
                <a:lnTo>
                  <a:pt x="398183" y="441960"/>
                </a:lnTo>
                <a:lnTo>
                  <a:pt x="364109" y="502920"/>
                </a:lnTo>
                <a:lnTo>
                  <a:pt x="318338" y="541020"/>
                </a:lnTo>
                <a:lnTo>
                  <a:pt x="292773" y="548640"/>
                </a:lnTo>
                <a:lnTo>
                  <a:pt x="292773" y="414020"/>
                </a:lnTo>
                <a:lnTo>
                  <a:pt x="321373" y="415290"/>
                </a:lnTo>
                <a:lnTo>
                  <a:pt x="349262" y="419100"/>
                </a:lnTo>
                <a:lnTo>
                  <a:pt x="376339" y="424180"/>
                </a:lnTo>
                <a:lnTo>
                  <a:pt x="402501" y="430530"/>
                </a:lnTo>
                <a:lnTo>
                  <a:pt x="402501" y="412457"/>
                </a:lnTo>
                <a:lnTo>
                  <a:pt x="380619" y="406400"/>
                </a:lnTo>
                <a:lnTo>
                  <a:pt x="352145" y="401320"/>
                </a:lnTo>
                <a:lnTo>
                  <a:pt x="322834" y="397510"/>
                </a:lnTo>
                <a:lnTo>
                  <a:pt x="292773" y="396240"/>
                </a:lnTo>
                <a:lnTo>
                  <a:pt x="292773" y="368300"/>
                </a:lnTo>
                <a:lnTo>
                  <a:pt x="418884" y="368300"/>
                </a:lnTo>
                <a:lnTo>
                  <a:pt x="418884" y="310426"/>
                </a:lnTo>
                <a:lnTo>
                  <a:pt x="413042" y="325120"/>
                </a:lnTo>
                <a:lnTo>
                  <a:pt x="405130" y="325120"/>
                </a:lnTo>
                <a:lnTo>
                  <a:pt x="388010" y="276860"/>
                </a:lnTo>
                <a:lnTo>
                  <a:pt x="370713" y="325120"/>
                </a:lnTo>
                <a:lnTo>
                  <a:pt x="362953" y="325120"/>
                </a:lnTo>
                <a:lnTo>
                  <a:pt x="333527" y="251180"/>
                </a:lnTo>
                <a:lnTo>
                  <a:pt x="304088" y="325120"/>
                </a:lnTo>
                <a:lnTo>
                  <a:pt x="296151" y="325120"/>
                </a:lnTo>
                <a:lnTo>
                  <a:pt x="279031" y="276860"/>
                </a:lnTo>
                <a:lnTo>
                  <a:pt x="275056" y="287997"/>
                </a:lnTo>
                <a:lnTo>
                  <a:pt x="275056" y="368300"/>
                </a:lnTo>
                <a:lnTo>
                  <a:pt x="275056" y="396240"/>
                </a:lnTo>
                <a:lnTo>
                  <a:pt x="275056" y="414020"/>
                </a:lnTo>
                <a:lnTo>
                  <a:pt x="275056" y="548640"/>
                </a:lnTo>
                <a:lnTo>
                  <a:pt x="258406" y="543560"/>
                </a:lnTo>
                <a:lnTo>
                  <a:pt x="250088" y="541020"/>
                </a:lnTo>
                <a:lnTo>
                  <a:pt x="226707" y="525780"/>
                </a:lnTo>
                <a:lnTo>
                  <a:pt x="221234" y="519925"/>
                </a:lnTo>
                <a:lnTo>
                  <a:pt x="221234" y="543560"/>
                </a:lnTo>
                <a:lnTo>
                  <a:pt x="183299" y="530860"/>
                </a:lnTo>
                <a:lnTo>
                  <a:pt x="148082" y="513080"/>
                </a:lnTo>
                <a:lnTo>
                  <a:pt x="116078" y="491490"/>
                </a:lnTo>
                <a:lnTo>
                  <a:pt x="87744" y="464820"/>
                </a:lnTo>
                <a:lnTo>
                  <a:pt x="102679" y="455930"/>
                </a:lnTo>
                <a:lnTo>
                  <a:pt x="115608" y="449580"/>
                </a:lnTo>
                <a:lnTo>
                  <a:pt x="118198" y="448310"/>
                </a:lnTo>
                <a:lnTo>
                  <a:pt x="134239" y="441960"/>
                </a:lnTo>
                <a:lnTo>
                  <a:pt x="150787" y="435610"/>
                </a:lnTo>
                <a:lnTo>
                  <a:pt x="155422" y="448310"/>
                </a:lnTo>
                <a:lnTo>
                  <a:pt x="160401" y="459740"/>
                </a:lnTo>
                <a:lnTo>
                  <a:pt x="182448" y="500380"/>
                </a:lnTo>
                <a:lnTo>
                  <a:pt x="207454" y="530860"/>
                </a:lnTo>
                <a:lnTo>
                  <a:pt x="221234" y="543560"/>
                </a:lnTo>
                <a:lnTo>
                  <a:pt x="221234" y="519925"/>
                </a:lnTo>
                <a:lnTo>
                  <a:pt x="205346" y="502920"/>
                </a:lnTo>
                <a:lnTo>
                  <a:pt x="186436" y="473710"/>
                </a:lnTo>
                <a:lnTo>
                  <a:pt x="181165" y="463550"/>
                </a:lnTo>
                <a:lnTo>
                  <a:pt x="176187" y="453390"/>
                </a:lnTo>
                <a:lnTo>
                  <a:pt x="171513" y="441960"/>
                </a:lnTo>
                <a:lnTo>
                  <a:pt x="169100" y="435610"/>
                </a:lnTo>
                <a:lnTo>
                  <a:pt x="167157" y="430530"/>
                </a:lnTo>
                <a:lnTo>
                  <a:pt x="192913" y="422910"/>
                </a:lnTo>
                <a:lnTo>
                  <a:pt x="219544" y="417830"/>
                </a:lnTo>
                <a:lnTo>
                  <a:pt x="246951" y="415290"/>
                </a:lnTo>
                <a:lnTo>
                  <a:pt x="275056" y="414020"/>
                </a:lnTo>
                <a:lnTo>
                  <a:pt x="275056" y="396240"/>
                </a:lnTo>
                <a:lnTo>
                  <a:pt x="245516" y="397510"/>
                </a:lnTo>
                <a:lnTo>
                  <a:pt x="216687" y="401320"/>
                </a:lnTo>
                <a:lnTo>
                  <a:pt x="188658" y="406400"/>
                </a:lnTo>
                <a:lnTo>
                  <a:pt x="161518" y="412750"/>
                </a:lnTo>
                <a:lnTo>
                  <a:pt x="158483" y="402590"/>
                </a:lnTo>
                <a:lnTo>
                  <a:pt x="155714" y="391160"/>
                </a:lnTo>
                <a:lnTo>
                  <a:pt x="153200" y="379730"/>
                </a:lnTo>
                <a:lnTo>
                  <a:pt x="150964" y="368300"/>
                </a:lnTo>
                <a:lnTo>
                  <a:pt x="275056" y="368300"/>
                </a:lnTo>
                <a:lnTo>
                  <a:pt x="275056" y="287997"/>
                </a:lnTo>
                <a:lnTo>
                  <a:pt x="261797" y="325120"/>
                </a:lnTo>
                <a:lnTo>
                  <a:pt x="254000" y="325120"/>
                </a:lnTo>
                <a:lnTo>
                  <a:pt x="224548" y="251155"/>
                </a:lnTo>
                <a:lnTo>
                  <a:pt x="195122" y="325120"/>
                </a:lnTo>
                <a:lnTo>
                  <a:pt x="187198" y="325120"/>
                </a:lnTo>
                <a:lnTo>
                  <a:pt x="170091" y="276860"/>
                </a:lnTo>
                <a:lnTo>
                  <a:pt x="152819" y="325120"/>
                </a:lnTo>
                <a:lnTo>
                  <a:pt x="145097" y="325120"/>
                </a:lnTo>
                <a:lnTo>
                  <a:pt x="145097" y="417830"/>
                </a:lnTo>
                <a:lnTo>
                  <a:pt x="126733" y="425450"/>
                </a:lnTo>
                <a:lnTo>
                  <a:pt x="108940" y="431800"/>
                </a:lnTo>
                <a:lnTo>
                  <a:pt x="91770" y="440690"/>
                </a:lnTo>
                <a:lnTo>
                  <a:pt x="75247" y="449580"/>
                </a:lnTo>
                <a:lnTo>
                  <a:pt x="52336" y="415290"/>
                </a:lnTo>
                <a:lnTo>
                  <a:pt x="34798" y="378460"/>
                </a:lnTo>
                <a:lnTo>
                  <a:pt x="23152" y="337820"/>
                </a:lnTo>
                <a:lnTo>
                  <a:pt x="17957" y="295910"/>
                </a:lnTo>
                <a:lnTo>
                  <a:pt x="51536" y="295910"/>
                </a:lnTo>
                <a:lnTo>
                  <a:pt x="51650" y="330200"/>
                </a:lnTo>
                <a:lnTo>
                  <a:pt x="52336" y="337820"/>
                </a:lnTo>
                <a:lnTo>
                  <a:pt x="83007" y="368300"/>
                </a:lnTo>
                <a:lnTo>
                  <a:pt x="133489" y="368300"/>
                </a:lnTo>
                <a:lnTo>
                  <a:pt x="135915" y="381000"/>
                </a:lnTo>
                <a:lnTo>
                  <a:pt x="138658" y="393700"/>
                </a:lnTo>
                <a:lnTo>
                  <a:pt x="141732" y="406400"/>
                </a:lnTo>
                <a:lnTo>
                  <a:pt x="145097" y="417830"/>
                </a:lnTo>
                <a:lnTo>
                  <a:pt x="145097" y="325120"/>
                </a:lnTo>
                <a:lnTo>
                  <a:pt x="133413" y="295910"/>
                </a:lnTo>
                <a:lnTo>
                  <a:pt x="126339" y="278130"/>
                </a:lnTo>
                <a:lnTo>
                  <a:pt x="114223" y="247650"/>
                </a:lnTo>
                <a:lnTo>
                  <a:pt x="134035" y="247650"/>
                </a:lnTo>
                <a:lnTo>
                  <a:pt x="148793" y="289560"/>
                </a:lnTo>
                <a:lnTo>
                  <a:pt x="163741" y="247650"/>
                </a:lnTo>
                <a:lnTo>
                  <a:pt x="176390" y="247650"/>
                </a:lnTo>
                <a:lnTo>
                  <a:pt x="191350" y="289560"/>
                </a:lnTo>
                <a:lnTo>
                  <a:pt x="206019" y="247650"/>
                </a:lnTo>
                <a:lnTo>
                  <a:pt x="223151" y="247650"/>
                </a:lnTo>
                <a:lnTo>
                  <a:pt x="224548" y="251155"/>
                </a:lnTo>
                <a:lnTo>
                  <a:pt x="225945" y="247650"/>
                </a:lnTo>
                <a:lnTo>
                  <a:pt x="242963" y="247650"/>
                </a:lnTo>
                <a:lnTo>
                  <a:pt x="257759" y="289560"/>
                </a:lnTo>
                <a:lnTo>
                  <a:pt x="272681" y="247650"/>
                </a:lnTo>
                <a:lnTo>
                  <a:pt x="285356" y="247650"/>
                </a:lnTo>
                <a:lnTo>
                  <a:pt x="300304" y="289560"/>
                </a:lnTo>
                <a:lnTo>
                  <a:pt x="314972" y="247650"/>
                </a:lnTo>
                <a:lnTo>
                  <a:pt x="332117" y="247650"/>
                </a:lnTo>
                <a:lnTo>
                  <a:pt x="333527" y="251180"/>
                </a:lnTo>
                <a:lnTo>
                  <a:pt x="334924" y="247650"/>
                </a:lnTo>
                <a:lnTo>
                  <a:pt x="351929" y="247650"/>
                </a:lnTo>
                <a:lnTo>
                  <a:pt x="366712" y="289560"/>
                </a:lnTo>
                <a:lnTo>
                  <a:pt x="381660" y="247650"/>
                </a:lnTo>
                <a:lnTo>
                  <a:pt x="394322" y="247650"/>
                </a:lnTo>
                <a:lnTo>
                  <a:pt x="409270" y="289560"/>
                </a:lnTo>
                <a:lnTo>
                  <a:pt x="423938" y="247650"/>
                </a:lnTo>
                <a:lnTo>
                  <a:pt x="443839" y="247650"/>
                </a:lnTo>
                <a:lnTo>
                  <a:pt x="443839" y="200660"/>
                </a:lnTo>
                <a:lnTo>
                  <a:pt x="436372" y="200660"/>
                </a:lnTo>
                <a:lnTo>
                  <a:pt x="433908" y="186690"/>
                </a:lnTo>
                <a:lnTo>
                  <a:pt x="431126" y="173990"/>
                </a:lnTo>
                <a:lnTo>
                  <a:pt x="428002" y="162560"/>
                </a:lnTo>
                <a:lnTo>
                  <a:pt x="424573" y="149860"/>
                </a:lnTo>
                <a:lnTo>
                  <a:pt x="442442" y="143510"/>
                </a:lnTo>
                <a:lnTo>
                  <a:pt x="459752" y="135890"/>
                </a:lnTo>
                <a:lnTo>
                  <a:pt x="465328" y="133350"/>
                </a:lnTo>
                <a:lnTo>
                  <a:pt x="476478" y="128270"/>
                </a:lnTo>
                <a:lnTo>
                  <a:pt x="515975" y="153670"/>
                </a:lnTo>
                <a:lnTo>
                  <a:pt x="533730" y="191770"/>
                </a:lnTo>
                <a:lnTo>
                  <a:pt x="545274" y="233680"/>
                </a:lnTo>
                <a:lnTo>
                  <a:pt x="549986" y="278130"/>
                </a:lnTo>
                <a:lnTo>
                  <a:pt x="549986" y="186397"/>
                </a:lnTo>
                <a:lnTo>
                  <a:pt x="536117" y="153670"/>
                </a:lnTo>
                <a:lnTo>
                  <a:pt x="514629" y="119380"/>
                </a:lnTo>
                <a:lnTo>
                  <a:pt x="513041" y="116840"/>
                </a:lnTo>
                <a:lnTo>
                  <a:pt x="484657" y="83820"/>
                </a:lnTo>
                <a:lnTo>
                  <a:pt x="480085" y="79959"/>
                </a:lnTo>
                <a:lnTo>
                  <a:pt x="480085" y="104140"/>
                </a:lnTo>
                <a:lnTo>
                  <a:pt x="465556" y="113030"/>
                </a:lnTo>
                <a:lnTo>
                  <a:pt x="450494" y="119380"/>
                </a:lnTo>
                <a:lnTo>
                  <a:pt x="434924" y="127000"/>
                </a:lnTo>
                <a:lnTo>
                  <a:pt x="418884" y="133350"/>
                </a:lnTo>
                <a:lnTo>
                  <a:pt x="418884" y="200660"/>
                </a:lnTo>
                <a:lnTo>
                  <a:pt x="292773" y="200660"/>
                </a:lnTo>
                <a:lnTo>
                  <a:pt x="292773" y="172720"/>
                </a:lnTo>
                <a:lnTo>
                  <a:pt x="322834" y="171450"/>
                </a:lnTo>
                <a:lnTo>
                  <a:pt x="352145" y="167640"/>
                </a:lnTo>
                <a:lnTo>
                  <a:pt x="380619" y="162560"/>
                </a:lnTo>
                <a:lnTo>
                  <a:pt x="403567" y="156210"/>
                </a:lnTo>
                <a:lnTo>
                  <a:pt x="408165" y="154940"/>
                </a:lnTo>
                <a:lnTo>
                  <a:pt x="411238" y="166370"/>
                </a:lnTo>
                <a:lnTo>
                  <a:pt x="414070" y="177800"/>
                </a:lnTo>
                <a:lnTo>
                  <a:pt x="416623" y="187960"/>
                </a:lnTo>
                <a:lnTo>
                  <a:pt x="418884" y="200660"/>
                </a:lnTo>
                <a:lnTo>
                  <a:pt x="418884" y="133350"/>
                </a:lnTo>
                <a:lnTo>
                  <a:pt x="414274" y="120650"/>
                </a:lnTo>
                <a:lnTo>
                  <a:pt x="409333" y="109220"/>
                </a:lnTo>
                <a:lnTo>
                  <a:pt x="404075" y="97790"/>
                </a:lnTo>
                <a:lnTo>
                  <a:pt x="402501" y="94564"/>
                </a:lnTo>
                <a:lnTo>
                  <a:pt x="402501" y="138430"/>
                </a:lnTo>
                <a:lnTo>
                  <a:pt x="376339" y="144780"/>
                </a:lnTo>
                <a:lnTo>
                  <a:pt x="349262" y="149860"/>
                </a:lnTo>
                <a:lnTo>
                  <a:pt x="321373" y="153670"/>
                </a:lnTo>
                <a:lnTo>
                  <a:pt x="292773" y="154940"/>
                </a:lnTo>
                <a:lnTo>
                  <a:pt x="292773" y="20320"/>
                </a:lnTo>
                <a:lnTo>
                  <a:pt x="342265" y="43180"/>
                </a:lnTo>
                <a:lnTo>
                  <a:pt x="383413" y="95250"/>
                </a:lnTo>
                <a:lnTo>
                  <a:pt x="402501" y="138430"/>
                </a:lnTo>
                <a:lnTo>
                  <a:pt x="402501" y="94564"/>
                </a:lnTo>
                <a:lnTo>
                  <a:pt x="375754" y="52070"/>
                </a:lnTo>
                <a:lnTo>
                  <a:pt x="349554" y="26670"/>
                </a:lnTo>
                <a:lnTo>
                  <a:pt x="386613" y="39370"/>
                </a:lnTo>
                <a:lnTo>
                  <a:pt x="421017" y="55880"/>
                </a:lnTo>
                <a:lnTo>
                  <a:pt x="452323" y="78740"/>
                </a:lnTo>
                <a:lnTo>
                  <a:pt x="480085" y="104140"/>
                </a:lnTo>
                <a:lnTo>
                  <a:pt x="480085" y="79959"/>
                </a:lnTo>
                <a:lnTo>
                  <a:pt x="451586" y="55880"/>
                </a:lnTo>
                <a:lnTo>
                  <a:pt x="414388" y="31750"/>
                </a:lnTo>
                <a:lnTo>
                  <a:pt x="401853" y="26670"/>
                </a:lnTo>
                <a:lnTo>
                  <a:pt x="386181" y="20320"/>
                </a:lnTo>
                <a:lnTo>
                  <a:pt x="373646" y="15240"/>
                </a:lnTo>
                <a:lnTo>
                  <a:pt x="329958" y="3810"/>
                </a:lnTo>
                <a:lnTo>
                  <a:pt x="283908" y="0"/>
                </a:lnTo>
                <a:lnTo>
                  <a:pt x="275056" y="736"/>
                </a:lnTo>
                <a:lnTo>
                  <a:pt x="275056" y="20320"/>
                </a:lnTo>
                <a:lnTo>
                  <a:pt x="275056" y="154940"/>
                </a:lnTo>
                <a:lnTo>
                  <a:pt x="275056" y="172720"/>
                </a:lnTo>
                <a:lnTo>
                  <a:pt x="275056" y="200660"/>
                </a:lnTo>
                <a:lnTo>
                  <a:pt x="150990" y="200660"/>
                </a:lnTo>
                <a:lnTo>
                  <a:pt x="153212" y="189230"/>
                </a:lnTo>
                <a:lnTo>
                  <a:pt x="155714" y="177800"/>
                </a:lnTo>
                <a:lnTo>
                  <a:pt x="158483" y="166370"/>
                </a:lnTo>
                <a:lnTo>
                  <a:pt x="161518" y="156210"/>
                </a:lnTo>
                <a:lnTo>
                  <a:pt x="188658" y="162560"/>
                </a:lnTo>
                <a:lnTo>
                  <a:pt x="216687" y="167640"/>
                </a:lnTo>
                <a:lnTo>
                  <a:pt x="245516" y="171450"/>
                </a:lnTo>
                <a:lnTo>
                  <a:pt x="275056" y="172720"/>
                </a:lnTo>
                <a:lnTo>
                  <a:pt x="275056" y="154940"/>
                </a:lnTo>
                <a:lnTo>
                  <a:pt x="246951" y="153670"/>
                </a:lnTo>
                <a:lnTo>
                  <a:pt x="219544" y="149860"/>
                </a:lnTo>
                <a:lnTo>
                  <a:pt x="192913" y="144780"/>
                </a:lnTo>
                <a:lnTo>
                  <a:pt x="167157" y="138430"/>
                </a:lnTo>
                <a:lnTo>
                  <a:pt x="169100" y="133350"/>
                </a:lnTo>
                <a:lnTo>
                  <a:pt x="171513" y="127000"/>
                </a:lnTo>
                <a:lnTo>
                  <a:pt x="205346" y="66040"/>
                </a:lnTo>
                <a:lnTo>
                  <a:pt x="250088" y="27940"/>
                </a:lnTo>
                <a:lnTo>
                  <a:pt x="275056" y="20320"/>
                </a:lnTo>
                <a:lnTo>
                  <a:pt x="275056" y="736"/>
                </a:lnTo>
                <a:lnTo>
                  <a:pt x="237858" y="3810"/>
                </a:lnTo>
                <a:lnTo>
                  <a:pt x="221234" y="8166"/>
                </a:lnTo>
                <a:lnTo>
                  <a:pt x="221234" y="25400"/>
                </a:lnTo>
                <a:lnTo>
                  <a:pt x="207454" y="38100"/>
                </a:lnTo>
                <a:lnTo>
                  <a:pt x="182448" y="68580"/>
                </a:lnTo>
                <a:lnTo>
                  <a:pt x="160401" y="109220"/>
                </a:lnTo>
                <a:lnTo>
                  <a:pt x="150787" y="133350"/>
                </a:lnTo>
                <a:lnTo>
                  <a:pt x="145097" y="131178"/>
                </a:lnTo>
                <a:lnTo>
                  <a:pt x="145097" y="151130"/>
                </a:lnTo>
                <a:lnTo>
                  <a:pt x="141732" y="162560"/>
                </a:lnTo>
                <a:lnTo>
                  <a:pt x="138658" y="175260"/>
                </a:lnTo>
                <a:lnTo>
                  <a:pt x="135915" y="187960"/>
                </a:lnTo>
                <a:lnTo>
                  <a:pt x="133489" y="200660"/>
                </a:lnTo>
                <a:lnTo>
                  <a:pt x="83007" y="200660"/>
                </a:lnTo>
                <a:lnTo>
                  <a:pt x="52336" y="231140"/>
                </a:lnTo>
                <a:lnTo>
                  <a:pt x="51536" y="278130"/>
                </a:lnTo>
                <a:lnTo>
                  <a:pt x="17818" y="278130"/>
                </a:lnTo>
                <a:lnTo>
                  <a:pt x="22555" y="233680"/>
                </a:lnTo>
                <a:lnTo>
                  <a:pt x="34086" y="191770"/>
                </a:lnTo>
                <a:lnTo>
                  <a:pt x="51841" y="153670"/>
                </a:lnTo>
                <a:lnTo>
                  <a:pt x="75247" y="119380"/>
                </a:lnTo>
                <a:lnTo>
                  <a:pt x="91770" y="128270"/>
                </a:lnTo>
                <a:lnTo>
                  <a:pt x="108940" y="135890"/>
                </a:lnTo>
                <a:lnTo>
                  <a:pt x="126733" y="143510"/>
                </a:lnTo>
                <a:lnTo>
                  <a:pt x="145097" y="151130"/>
                </a:lnTo>
                <a:lnTo>
                  <a:pt x="145097" y="131178"/>
                </a:lnTo>
                <a:lnTo>
                  <a:pt x="134239" y="127000"/>
                </a:lnTo>
                <a:lnTo>
                  <a:pt x="118198" y="120650"/>
                </a:lnTo>
                <a:lnTo>
                  <a:pt x="115608" y="119380"/>
                </a:lnTo>
                <a:lnTo>
                  <a:pt x="102679" y="113030"/>
                </a:lnTo>
                <a:lnTo>
                  <a:pt x="87744" y="104140"/>
                </a:lnTo>
                <a:lnTo>
                  <a:pt x="116078" y="77470"/>
                </a:lnTo>
                <a:lnTo>
                  <a:pt x="148082" y="55880"/>
                </a:lnTo>
                <a:lnTo>
                  <a:pt x="183299" y="38100"/>
                </a:lnTo>
                <a:lnTo>
                  <a:pt x="221234" y="25400"/>
                </a:lnTo>
                <a:lnTo>
                  <a:pt x="221234" y="8166"/>
                </a:lnTo>
                <a:lnTo>
                  <a:pt x="153441" y="31750"/>
                </a:lnTo>
                <a:lnTo>
                  <a:pt x="116243" y="55880"/>
                </a:lnTo>
                <a:lnTo>
                  <a:pt x="83159" y="83820"/>
                </a:lnTo>
                <a:lnTo>
                  <a:pt x="54775" y="116840"/>
                </a:lnTo>
                <a:lnTo>
                  <a:pt x="31686" y="153670"/>
                </a:lnTo>
                <a:lnTo>
                  <a:pt x="14478" y="194310"/>
                </a:lnTo>
                <a:lnTo>
                  <a:pt x="3721" y="238760"/>
                </a:lnTo>
                <a:lnTo>
                  <a:pt x="0" y="284480"/>
                </a:lnTo>
                <a:lnTo>
                  <a:pt x="3721" y="330200"/>
                </a:lnTo>
                <a:lnTo>
                  <a:pt x="14478" y="374650"/>
                </a:lnTo>
                <a:lnTo>
                  <a:pt x="31686" y="415290"/>
                </a:lnTo>
                <a:lnTo>
                  <a:pt x="54775" y="452120"/>
                </a:lnTo>
                <a:lnTo>
                  <a:pt x="83159" y="485140"/>
                </a:lnTo>
                <a:lnTo>
                  <a:pt x="116243" y="513080"/>
                </a:lnTo>
                <a:lnTo>
                  <a:pt x="153441" y="537210"/>
                </a:lnTo>
                <a:lnTo>
                  <a:pt x="194183" y="553720"/>
                </a:lnTo>
                <a:lnTo>
                  <a:pt x="237858" y="565150"/>
                </a:lnTo>
                <a:lnTo>
                  <a:pt x="283908" y="567690"/>
                </a:lnTo>
                <a:lnTo>
                  <a:pt x="329958" y="565150"/>
                </a:lnTo>
                <a:lnTo>
                  <a:pt x="373646" y="553720"/>
                </a:lnTo>
                <a:lnTo>
                  <a:pt x="386181" y="548640"/>
                </a:lnTo>
                <a:lnTo>
                  <a:pt x="401853" y="542290"/>
                </a:lnTo>
                <a:lnTo>
                  <a:pt x="451586" y="513080"/>
                </a:lnTo>
                <a:lnTo>
                  <a:pt x="484657" y="485140"/>
                </a:lnTo>
                <a:lnTo>
                  <a:pt x="513041" y="452120"/>
                </a:lnTo>
                <a:lnTo>
                  <a:pt x="514629" y="449580"/>
                </a:lnTo>
                <a:lnTo>
                  <a:pt x="536117" y="415290"/>
                </a:lnTo>
                <a:lnTo>
                  <a:pt x="553339" y="374650"/>
                </a:lnTo>
                <a:lnTo>
                  <a:pt x="564095" y="330200"/>
                </a:lnTo>
                <a:lnTo>
                  <a:pt x="566877" y="295910"/>
                </a:lnTo>
                <a:lnTo>
                  <a:pt x="567804" y="28448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323259" y="8406053"/>
            <a:ext cx="4333875" cy="5403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350" spc="-85" dirty="0">
                <a:solidFill>
                  <a:srgbClr val="FFFFFF"/>
                </a:solidFill>
                <a:latin typeface="Lucida Sans Unicode"/>
                <a:cs typeface="Lucida Sans Unicode"/>
              </a:rPr>
              <a:t>vk.com/agropermkrai</a:t>
            </a:r>
            <a:endParaRPr sz="3350">
              <a:latin typeface="Lucida Sans Unicode"/>
              <a:cs typeface="Lucida Sans Unicod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0014">
              <a:lnSpc>
                <a:spcPct val="100000"/>
              </a:lnSpc>
              <a:spcBef>
                <a:spcPts val="110"/>
              </a:spcBef>
            </a:pPr>
            <a:r>
              <a:rPr b="1" spc="9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Грант</a:t>
            </a:r>
            <a:r>
              <a:rPr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spc="8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«Агростартап»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815318" y="9371996"/>
            <a:ext cx="17997681" cy="620683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10"/>
              </a:spcBef>
            </a:pPr>
            <a:r>
              <a:rPr lang="ru-RU" sz="2800" b="1" spc="70" dirty="0" smtClean="0">
                <a:solidFill>
                  <a:srgbClr val="C00000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Объявление о проведении конкурсного отбора </a:t>
            </a:r>
            <a:r>
              <a:rPr lang="ru-RU" sz="2800" b="1" u="sng" spc="7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ежегодно </a:t>
            </a:r>
            <a:r>
              <a:rPr lang="ru-RU" sz="2800" b="1" spc="70" dirty="0" smtClean="0">
                <a:solidFill>
                  <a:srgbClr val="C00000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в срок до </a:t>
            </a:r>
            <a:r>
              <a:rPr lang="ru-RU" sz="3600" b="1" spc="70" dirty="0" smtClean="0">
                <a:solidFill>
                  <a:srgbClr val="C00000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01</a:t>
            </a:r>
            <a:r>
              <a:rPr lang="ru-RU" sz="2800" b="1" spc="70" dirty="0" smtClean="0">
                <a:solidFill>
                  <a:srgbClr val="C00000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 марта</a:t>
            </a:r>
            <a:endParaRPr sz="2800" b="1" dirty="0">
              <a:solidFill>
                <a:srgbClr val="C00000"/>
              </a:solidFill>
              <a:latin typeface="Arial" panose="020B0604020202020204" pitchFamily="34" charset="0"/>
              <a:ea typeface="Microsoft Sans Serif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9518651" y="2319236"/>
            <a:ext cx="9748164" cy="2942627"/>
            <a:chOff x="9701834" y="2344196"/>
            <a:chExt cx="9565005" cy="2348865"/>
          </a:xfrm>
        </p:grpSpPr>
        <p:sp>
          <p:nvSpPr>
            <p:cNvPr id="33" name="object 33"/>
            <p:cNvSpPr/>
            <p:nvPr/>
          </p:nvSpPr>
          <p:spPr>
            <a:xfrm>
              <a:off x="9701834" y="2344196"/>
              <a:ext cx="9565005" cy="2348865"/>
            </a:xfrm>
            <a:custGeom>
              <a:avLst/>
              <a:gdLst/>
              <a:ahLst/>
              <a:cxnLst/>
              <a:rect l="l" t="t" r="r" b="b"/>
              <a:pathLst>
                <a:path w="9565005" h="2348865">
                  <a:moveTo>
                    <a:pt x="0" y="0"/>
                  </a:moveTo>
                  <a:lnTo>
                    <a:pt x="9564599" y="0"/>
                  </a:lnTo>
                  <a:lnTo>
                    <a:pt x="9564599" y="2348835"/>
                  </a:lnTo>
                  <a:lnTo>
                    <a:pt x="0" y="2348835"/>
                  </a:lnTo>
                  <a:lnTo>
                    <a:pt x="0" y="0"/>
                  </a:lnTo>
                  <a:close/>
                </a:path>
              </a:pathLst>
            </a:custGeom>
            <a:ln w="15707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9961918" y="2540415"/>
              <a:ext cx="1621302" cy="1492884"/>
            </a:xfrm>
            <a:custGeom>
              <a:avLst/>
              <a:gdLst/>
              <a:ahLst/>
              <a:cxnLst/>
              <a:rect l="l" t="t" r="r" b="b"/>
              <a:pathLst>
                <a:path w="1492884" h="1492885">
                  <a:moveTo>
                    <a:pt x="753753" y="89"/>
                  </a:moveTo>
                  <a:lnTo>
                    <a:pt x="699180" y="1463"/>
                  </a:lnTo>
                  <a:lnTo>
                    <a:pt x="652758" y="5810"/>
                  </a:lnTo>
                  <a:lnTo>
                    <a:pt x="607204" y="12948"/>
                  </a:lnTo>
                  <a:lnTo>
                    <a:pt x="562604" y="22790"/>
                  </a:lnTo>
                  <a:lnTo>
                    <a:pt x="519047" y="35248"/>
                  </a:lnTo>
                  <a:lnTo>
                    <a:pt x="476620" y="50235"/>
                  </a:lnTo>
                  <a:lnTo>
                    <a:pt x="435410" y="67663"/>
                  </a:lnTo>
                  <a:lnTo>
                    <a:pt x="395505" y="87445"/>
                  </a:lnTo>
                  <a:lnTo>
                    <a:pt x="356992" y="109494"/>
                  </a:lnTo>
                  <a:lnTo>
                    <a:pt x="319959" y="133722"/>
                  </a:lnTo>
                  <a:lnTo>
                    <a:pt x="284493" y="160041"/>
                  </a:lnTo>
                  <a:lnTo>
                    <a:pt x="250681" y="188365"/>
                  </a:lnTo>
                  <a:lnTo>
                    <a:pt x="218611" y="218606"/>
                  </a:lnTo>
                  <a:lnTo>
                    <a:pt x="188371" y="250675"/>
                  </a:lnTo>
                  <a:lnTo>
                    <a:pt x="160047" y="284487"/>
                  </a:lnTo>
                  <a:lnTo>
                    <a:pt x="133727" y="319953"/>
                  </a:lnTo>
                  <a:lnTo>
                    <a:pt x="109499" y="356987"/>
                  </a:lnTo>
                  <a:lnTo>
                    <a:pt x="87451" y="395500"/>
                  </a:lnTo>
                  <a:lnTo>
                    <a:pt x="67668" y="435405"/>
                  </a:lnTo>
                  <a:lnTo>
                    <a:pt x="50240" y="476615"/>
                  </a:lnTo>
                  <a:lnTo>
                    <a:pt x="35253" y="519042"/>
                  </a:lnTo>
                  <a:lnTo>
                    <a:pt x="22795" y="562599"/>
                  </a:lnTo>
                  <a:lnTo>
                    <a:pt x="12953" y="607198"/>
                  </a:lnTo>
                  <a:lnTo>
                    <a:pt x="5815" y="652753"/>
                  </a:lnTo>
                  <a:lnTo>
                    <a:pt x="1468" y="699175"/>
                  </a:lnTo>
                  <a:lnTo>
                    <a:pt x="0" y="746377"/>
                  </a:lnTo>
                  <a:lnTo>
                    <a:pt x="1839" y="799175"/>
                  </a:lnTo>
                  <a:lnTo>
                    <a:pt x="7274" y="850981"/>
                  </a:lnTo>
                  <a:lnTo>
                    <a:pt x="16182" y="901672"/>
                  </a:lnTo>
                  <a:lnTo>
                    <a:pt x="28441" y="951127"/>
                  </a:lnTo>
                  <a:lnTo>
                    <a:pt x="43928" y="999221"/>
                  </a:lnTo>
                  <a:lnTo>
                    <a:pt x="62519" y="1045833"/>
                  </a:lnTo>
                  <a:lnTo>
                    <a:pt x="84092" y="1090840"/>
                  </a:lnTo>
                  <a:lnTo>
                    <a:pt x="108524" y="1134120"/>
                  </a:lnTo>
                  <a:lnTo>
                    <a:pt x="135692" y="1175550"/>
                  </a:lnTo>
                  <a:lnTo>
                    <a:pt x="165473" y="1215007"/>
                  </a:lnTo>
                  <a:lnTo>
                    <a:pt x="197745" y="1252370"/>
                  </a:lnTo>
                  <a:lnTo>
                    <a:pt x="232384" y="1287514"/>
                  </a:lnTo>
                  <a:lnTo>
                    <a:pt x="269268" y="1320319"/>
                  </a:lnTo>
                  <a:lnTo>
                    <a:pt x="308273" y="1350661"/>
                  </a:lnTo>
                  <a:lnTo>
                    <a:pt x="350314" y="1379070"/>
                  </a:lnTo>
                  <a:lnTo>
                    <a:pt x="394322" y="1404635"/>
                  </a:lnTo>
                  <a:lnTo>
                    <a:pt x="440164" y="1427221"/>
                  </a:lnTo>
                  <a:lnTo>
                    <a:pt x="487710" y="1446696"/>
                  </a:lnTo>
                  <a:lnTo>
                    <a:pt x="536827" y="1462929"/>
                  </a:lnTo>
                  <a:lnTo>
                    <a:pt x="587384" y="1475784"/>
                  </a:lnTo>
                  <a:lnTo>
                    <a:pt x="639250" y="1485131"/>
                  </a:lnTo>
                  <a:lnTo>
                    <a:pt x="692293" y="1490837"/>
                  </a:lnTo>
                  <a:lnTo>
                    <a:pt x="746382" y="1492768"/>
                  </a:lnTo>
                  <a:lnTo>
                    <a:pt x="793585" y="1491300"/>
                  </a:lnTo>
                  <a:lnTo>
                    <a:pt x="840008" y="1486953"/>
                  </a:lnTo>
                  <a:lnTo>
                    <a:pt x="885564" y="1479815"/>
                  </a:lnTo>
                  <a:lnTo>
                    <a:pt x="930164" y="1469973"/>
                  </a:lnTo>
                  <a:lnTo>
                    <a:pt x="973722" y="1457515"/>
                  </a:lnTo>
                  <a:lnTo>
                    <a:pt x="1016149" y="1442528"/>
                  </a:lnTo>
                  <a:lnTo>
                    <a:pt x="1057360" y="1425100"/>
                  </a:lnTo>
                  <a:lnTo>
                    <a:pt x="1097266" y="1405317"/>
                  </a:lnTo>
                  <a:lnTo>
                    <a:pt x="1135779" y="1383268"/>
                  </a:lnTo>
                  <a:lnTo>
                    <a:pt x="1172813" y="1359040"/>
                  </a:lnTo>
                  <a:lnTo>
                    <a:pt x="1208279" y="1332721"/>
                  </a:lnTo>
                  <a:lnTo>
                    <a:pt x="1242092" y="1304397"/>
                  </a:lnTo>
                  <a:lnTo>
                    <a:pt x="1274162" y="1274156"/>
                  </a:lnTo>
                  <a:lnTo>
                    <a:pt x="1304403" y="1242086"/>
                  </a:lnTo>
                  <a:lnTo>
                    <a:pt x="1332727" y="1208274"/>
                  </a:lnTo>
                  <a:lnTo>
                    <a:pt x="1359046" y="1172807"/>
                  </a:lnTo>
                  <a:lnTo>
                    <a:pt x="1383274" y="1135773"/>
                  </a:lnTo>
                  <a:lnTo>
                    <a:pt x="1405323" y="1097260"/>
                  </a:lnTo>
                  <a:lnTo>
                    <a:pt x="1425106" y="1057355"/>
                  </a:lnTo>
                  <a:lnTo>
                    <a:pt x="1442534" y="1016144"/>
                  </a:lnTo>
                  <a:lnTo>
                    <a:pt x="1457521" y="973716"/>
                  </a:lnTo>
                  <a:lnTo>
                    <a:pt x="1469979" y="930159"/>
                  </a:lnTo>
                  <a:lnTo>
                    <a:pt x="1479821" y="885558"/>
                  </a:lnTo>
                  <a:lnTo>
                    <a:pt x="1486959" y="840003"/>
                  </a:lnTo>
                  <a:lnTo>
                    <a:pt x="1491306" y="793580"/>
                  </a:lnTo>
                  <a:lnTo>
                    <a:pt x="1492775" y="746377"/>
                  </a:lnTo>
                  <a:lnTo>
                    <a:pt x="1490926" y="693445"/>
                  </a:lnTo>
                  <a:lnTo>
                    <a:pt x="1485464" y="641510"/>
                  </a:lnTo>
                  <a:lnTo>
                    <a:pt x="1476511" y="590695"/>
                  </a:lnTo>
                  <a:lnTo>
                    <a:pt x="1464192" y="541125"/>
                  </a:lnTo>
                  <a:lnTo>
                    <a:pt x="1448629" y="492923"/>
                  </a:lnTo>
                  <a:lnTo>
                    <a:pt x="1429948" y="446212"/>
                  </a:lnTo>
                  <a:lnTo>
                    <a:pt x="1408271" y="401116"/>
                  </a:lnTo>
                  <a:lnTo>
                    <a:pt x="1383723" y="357759"/>
                  </a:lnTo>
                  <a:lnTo>
                    <a:pt x="1356426" y="316264"/>
                  </a:lnTo>
                  <a:lnTo>
                    <a:pt x="1326506" y="276756"/>
                  </a:lnTo>
                  <a:lnTo>
                    <a:pt x="1294085" y="239357"/>
                  </a:lnTo>
                  <a:lnTo>
                    <a:pt x="1259287" y="204191"/>
                  </a:lnTo>
                  <a:lnTo>
                    <a:pt x="1222236" y="171382"/>
                  </a:lnTo>
                  <a:lnTo>
                    <a:pt x="1183056" y="141054"/>
                  </a:lnTo>
                  <a:lnTo>
                    <a:pt x="1056433" y="317420"/>
                  </a:lnTo>
                  <a:lnTo>
                    <a:pt x="1094845" y="348029"/>
                  </a:lnTo>
                  <a:lnTo>
                    <a:pt x="1130234" y="382008"/>
                  </a:lnTo>
                  <a:lnTo>
                    <a:pt x="1162358" y="419117"/>
                  </a:lnTo>
                  <a:lnTo>
                    <a:pt x="1190978" y="459116"/>
                  </a:lnTo>
                  <a:lnTo>
                    <a:pt x="1215854" y="501765"/>
                  </a:lnTo>
                  <a:lnTo>
                    <a:pt x="1236746" y="546826"/>
                  </a:lnTo>
                  <a:lnTo>
                    <a:pt x="1253413" y="594057"/>
                  </a:lnTo>
                  <a:lnTo>
                    <a:pt x="1265615" y="643219"/>
                  </a:lnTo>
                  <a:lnTo>
                    <a:pt x="1273112" y="694072"/>
                  </a:lnTo>
                  <a:lnTo>
                    <a:pt x="1275665" y="746377"/>
                  </a:lnTo>
                  <a:lnTo>
                    <a:pt x="1273502" y="794552"/>
                  </a:lnTo>
                  <a:lnTo>
                    <a:pt x="1267137" y="841515"/>
                  </a:lnTo>
                  <a:lnTo>
                    <a:pt x="1256758" y="887080"/>
                  </a:lnTo>
                  <a:lnTo>
                    <a:pt x="1242551" y="931059"/>
                  </a:lnTo>
                  <a:lnTo>
                    <a:pt x="1224703" y="973266"/>
                  </a:lnTo>
                  <a:lnTo>
                    <a:pt x="1203401" y="1013514"/>
                  </a:lnTo>
                  <a:lnTo>
                    <a:pt x="1178832" y="1051615"/>
                  </a:lnTo>
                  <a:lnTo>
                    <a:pt x="1151183" y="1087385"/>
                  </a:lnTo>
                  <a:lnTo>
                    <a:pt x="1120640" y="1120634"/>
                  </a:lnTo>
                  <a:lnTo>
                    <a:pt x="1087391" y="1151177"/>
                  </a:lnTo>
                  <a:lnTo>
                    <a:pt x="1051622" y="1178826"/>
                  </a:lnTo>
                  <a:lnTo>
                    <a:pt x="1013520" y="1203395"/>
                  </a:lnTo>
                  <a:lnTo>
                    <a:pt x="973272" y="1224697"/>
                  </a:lnTo>
                  <a:lnTo>
                    <a:pt x="931065" y="1242545"/>
                  </a:lnTo>
                  <a:lnTo>
                    <a:pt x="887085" y="1256752"/>
                  </a:lnTo>
                  <a:lnTo>
                    <a:pt x="841520" y="1267131"/>
                  </a:lnTo>
                  <a:lnTo>
                    <a:pt x="794557" y="1273496"/>
                  </a:lnTo>
                  <a:lnTo>
                    <a:pt x="746382" y="1275659"/>
                  </a:lnTo>
                  <a:lnTo>
                    <a:pt x="697195" y="1273401"/>
                  </a:lnTo>
                  <a:lnTo>
                    <a:pt x="649278" y="1266763"/>
                  </a:lnTo>
                  <a:lnTo>
                    <a:pt x="602830" y="1255944"/>
                  </a:lnTo>
                  <a:lnTo>
                    <a:pt x="558048" y="1241144"/>
                  </a:lnTo>
                  <a:lnTo>
                    <a:pt x="515131" y="1222564"/>
                  </a:lnTo>
                  <a:lnTo>
                    <a:pt x="474277" y="1200403"/>
                  </a:lnTo>
                  <a:lnTo>
                    <a:pt x="435685" y="1174862"/>
                  </a:lnTo>
                  <a:lnTo>
                    <a:pt x="397382" y="1144245"/>
                  </a:lnTo>
                  <a:lnTo>
                    <a:pt x="362097" y="1110274"/>
                  </a:lnTo>
                  <a:lnTo>
                    <a:pt x="330067" y="1073188"/>
                  </a:lnTo>
                  <a:lnTo>
                    <a:pt x="301533" y="1033225"/>
                  </a:lnTo>
                  <a:lnTo>
                    <a:pt x="276733" y="990622"/>
                  </a:lnTo>
                  <a:lnTo>
                    <a:pt x="255906" y="945620"/>
                  </a:lnTo>
                  <a:lnTo>
                    <a:pt x="239291" y="898456"/>
                  </a:lnTo>
                  <a:lnTo>
                    <a:pt x="227127" y="849368"/>
                  </a:lnTo>
                  <a:lnTo>
                    <a:pt x="219654" y="798596"/>
                  </a:lnTo>
                  <a:lnTo>
                    <a:pt x="217109" y="746377"/>
                  </a:lnTo>
                  <a:lnTo>
                    <a:pt x="219272" y="698204"/>
                  </a:lnTo>
                  <a:lnTo>
                    <a:pt x="225637" y="651242"/>
                  </a:lnTo>
                  <a:lnTo>
                    <a:pt x="236016" y="605678"/>
                  </a:lnTo>
                  <a:lnTo>
                    <a:pt x="250223" y="561700"/>
                  </a:lnTo>
                  <a:lnTo>
                    <a:pt x="268071" y="519494"/>
                  </a:lnTo>
                  <a:lnTo>
                    <a:pt x="289372" y="479247"/>
                  </a:lnTo>
                  <a:lnTo>
                    <a:pt x="313941" y="441145"/>
                  </a:lnTo>
                  <a:lnTo>
                    <a:pt x="341590" y="405377"/>
                  </a:lnTo>
                  <a:lnTo>
                    <a:pt x="372133" y="372128"/>
                  </a:lnTo>
                  <a:lnTo>
                    <a:pt x="405382" y="341585"/>
                  </a:lnTo>
                  <a:lnTo>
                    <a:pt x="441150" y="313936"/>
                  </a:lnTo>
                  <a:lnTo>
                    <a:pt x="479252" y="289367"/>
                  </a:lnTo>
                  <a:lnTo>
                    <a:pt x="519499" y="268065"/>
                  </a:lnTo>
                  <a:lnTo>
                    <a:pt x="561705" y="250218"/>
                  </a:lnTo>
                  <a:lnTo>
                    <a:pt x="605683" y="236011"/>
                  </a:lnTo>
                  <a:lnTo>
                    <a:pt x="651247" y="225632"/>
                  </a:lnTo>
                  <a:lnTo>
                    <a:pt x="698209" y="219267"/>
                  </a:lnTo>
                  <a:lnTo>
                    <a:pt x="746382" y="217104"/>
                  </a:lnTo>
                  <a:lnTo>
                    <a:pt x="753753" y="217204"/>
                  </a:lnTo>
                  <a:lnTo>
                    <a:pt x="753753" y="89"/>
                  </a:lnTo>
                  <a:close/>
                </a:path>
              </a:pathLst>
            </a:custGeom>
            <a:solidFill>
              <a:srgbClr val="0089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0844087" y="2540505"/>
              <a:ext cx="429895" cy="317500"/>
            </a:xfrm>
            <a:custGeom>
              <a:avLst/>
              <a:gdLst/>
              <a:ahLst/>
              <a:cxnLst/>
              <a:rect l="l" t="t" r="r" b="b"/>
              <a:pathLst>
                <a:path w="429895" h="317500">
                  <a:moveTo>
                    <a:pt x="0" y="0"/>
                  </a:moveTo>
                  <a:lnTo>
                    <a:pt x="0" y="217115"/>
                  </a:lnTo>
                  <a:lnTo>
                    <a:pt x="55725" y="220789"/>
                  </a:lnTo>
                  <a:lnTo>
                    <a:pt x="109731" y="230065"/>
                  </a:lnTo>
                  <a:lnTo>
                    <a:pt x="161723" y="244650"/>
                  </a:lnTo>
                  <a:lnTo>
                    <a:pt x="211408" y="264251"/>
                  </a:lnTo>
                  <a:lnTo>
                    <a:pt x="258491" y="288576"/>
                  </a:lnTo>
                  <a:lnTo>
                    <a:pt x="302679" y="317331"/>
                  </a:lnTo>
                  <a:lnTo>
                    <a:pt x="429303" y="140965"/>
                  </a:lnTo>
                  <a:lnTo>
                    <a:pt x="388007" y="113167"/>
                  </a:lnTo>
                  <a:lnTo>
                    <a:pt x="344820" y="88113"/>
                  </a:lnTo>
                  <a:lnTo>
                    <a:pt x="299866" y="65927"/>
                  </a:lnTo>
                  <a:lnTo>
                    <a:pt x="253269" y="46733"/>
                  </a:lnTo>
                  <a:lnTo>
                    <a:pt x="205154" y="30656"/>
                  </a:lnTo>
                  <a:lnTo>
                    <a:pt x="155645" y="17820"/>
                  </a:lnTo>
                  <a:lnTo>
                    <a:pt x="104866" y="8349"/>
                  </a:lnTo>
                  <a:lnTo>
                    <a:pt x="52943" y="23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C3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0814605" y="2510848"/>
              <a:ext cx="499745" cy="388620"/>
            </a:xfrm>
            <a:custGeom>
              <a:avLst/>
              <a:gdLst/>
              <a:ahLst/>
              <a:cxnLst/>
              <a:rect l="l" t="t" r="r" b="b"/>
              <a:pathLst>
                <a:path w="499745" h="388619">
                  <a:moveTo>
                    <a:pt x="0" y="0"/>
                  </a:moveTo>
                  <a:lnTo>
                    <a:pt x="0" y="275744"/>
                  </a:lnTo>
                  <a:lnTo>
                    <a:pt x="29138" y="276142"/>
                  </a:lnTo>
                  <a:lnTo>
                    <a:pt x="67958" y="278181"/>
                  </a:lnTo>
                  <a:lnTo>
                    <a:pt x="106021" y="283151"/>
                  </a:lnTo>
                  <a:lnTo>
                    <a:pt x="179408" y="301430"/>
                  </a:lnTo>
                  <a:lnTo>
                    <a:pt x="215488" y="314950"/>
                  </a:lnTo>
                  <a:lnTo>
                    <a:pt x="250178" y="331106"/>
                  </a:lnTo>
                  <a:lnTo>
                    <a:pt x="314888" y="370828"/>
                  </a:lnTo>
                  <a:lnTo>
                    <a:pt x="338785" y="388132"/>
                  </a:lnTo>
                  <a:lnTo>
                    <a:pt x="368325" y="346988"/>
                  </a:lnTo>
                  <a:lnTo>
                    <a:pt x="332162" y="346988"/>
                  </a:lnTo>
                  <a:lnTo>
                    <a:pt x="287974" y="318233"/>
                  </a:lnTo>
                  <a:lnTo>
                    <a:pt x="240891" y="293908"/>
                  </a:lnTo>
                  <a:lnTo>
                    <a:pt x="191206" y="274307"/>
                  </a:lnTo>
                  <a:lnTo>
                    <a:pt x="139214" y="259722"/>
                  </a:lnTo>
                  <a:lnTo>
                    <a:pt x="85208" y="250446"/>
                  </a:lnTo>
                  <a:lnTo>
                    <a:pt x="29482" y="246772"/>
                  </a:lnTo>
                  <a:lnTo>
                    <a:pt x="29482" y="29656"/>
                  </a:lnTo>
                  <a:lnTo>
                    <a:pt x="233463" y="29656"/>
                  </a:lnTo>
                  <a:lnTo>
                    <a:pt x="219424" y="25517"/>
                  </a:lnTo>
                  <a:lnTo>
                    <a:pt x="173458" y="14971"/>
                  </a:lnTo>
                  <a:lnTo>
                    <a:pt x="126458" y="7191"/>
                  </a:lnTo>
                  <a:lnTo>
                    <a:pt x="78513" y="2267"/>
                  </a:lnTo>
                  <a:lnTo>
                    <a:pt x="29714" y="287"/>
                  </a:lnTo>
                  <a:lnTo>
                    <a:pt x="0" y="0"/>
                  </a:lnTo>
                  <a:close/>
                </a:path>
                <a:path w="499745" h="388619">
                  <a:moveTo>
                    <a:pt x="233463" y="29656"/>
                  </a:moveTo>
                  <a:lnTo>
                    <a:pt x="29482" y="29656"/>
                  </a:lnTo>
                  <a:lnTo>
                    <a:pt x="82426" y="32024"/>
                  </a:lnTo>
                  <a:lnTo>
                    <a:pt x="134349" y="38006"/>
                  </a:lnTo>
                  <a:lnTo>
                    <a:pt x="185128" y="47477"/>
                  </a:lnTo>
                  <a:lnTo>
                    <a:pt x="234637" y="60313"/>
                  </a:lnTo>
                  <a:lnTo>
                    <a:pt x="282752" y="76390"/>
                  </a:lnTo>
                  <a:lnTo>
                    <a:pt x="329349" y="95584"/>
                  </a:lnTo>
                  <a:lnTo>
                    <a:pt x="374303" y="117770"/>
                  </a:lnTo>
                  <a:lnTo>
                    <a:pt x="417490" y="142824"/>
                  </a:lnTo>
                  <a:lnTo>
                    <a:pt x="458786" y="170622"/>
                  </a:lnTo>
                  <a:lnTo>
                    <a:pt x="332162" y="346988"/>
                  </a:lnTo>
                  <a:lnTo>
                    <a:pt x="368325" y="346988"/>
                  </a:lnTo>
                  <a:lnTo>
                    <a:pt x="499726" y="163967"/>
                  </a:lnTo>
                  <a:lnTo>
                    <a:pt x="475948" y="146781"/>
                  </a:lnTo>
                  <a:lnTo>
                    <a:pt x="436703" y="120201"/>
                  </a:lnTo>
                  <a:lnTo>
                    <a:pt x="395812" y="96007"/>
                  </a:lnTo>
                  <a:lnTo>
                    <a:pt x="353376" y="74298"/>
                  </a:lnTo>
                  <a:lnTo>
                    <a:pt x="309494" y="55176"/>
                  </a:lnTo>
                  <a:lnTo>
                    <a:pt x="264267" y="38739"/>
                  </a:lnTo>
                  <a:lnTo>
                    <a:pt x="233463" y="2965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9663626" y="1888996"/>
            <a:ext cx="2683510" cy="377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spc="-25" dirty="0">
                <a:solidFill>
                  <a:srgbClr val="0070C0"/>
                </a:solidFill>
                <a:latin typeface="Arial Black"/>
                <a:cs typeface="Arial Black"/>
              </a:rPr>
              <a:t>РАЗМЕР</a:t>
            </a:r>
            <a:r>
              <a:rPr sz="2300" spc="-160" dirty="0">
                <a:solidFill>
                  <a:srgbClr val="0070C0"/>
                </a:solidFill>
                <a:latin typeface="Arial Black"/>
                <a:cs typeface="Arial Black"/>
              </a:rPr>
              <a:t> </a:t>
            </a:r>
            <a:r>
              <a:rPr sz="2300" spc="-70" dirty="0">
                <a:solidFill>
                  <a:srgbClr val="0070C0"/>
                </a:solidFill>
                <a:latin typeface="Arial Black"/>
                <a:cs typeface="Arial Black"/>
              </a:rPr>
              <a:t>ГРАНТА</a:t>
            </a:r>
            <a:endParaRPr sz="2300" dirty="0">
              <a:solidFill>
                <a:srgbClr val="0070C0"/>
              </a:solidFill>
              <a:latin typeface="Arial Black"/>
              <a:cs typeface="Arial Blac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43478" y="2355684"/>
            <a:ext cx="8764746" cy="290618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24130">
              <a:lnSpc>
                <a:spcPct val="100000"/>
              </a:lnSpc>
              <a:spcBef>
                <a:spcPts val="3204"/>
              </a:spcBef>
            </a:pPr>
            <a:r>
              <a:rPr lang="ru-RU" sz="2300" spc="-10" dirty="0" smtClean="0">
                <a:solidFill>
                  <a:schemeClr val="tx2">
                    <a:lumMod val="75000"/>
                  </a:schemeClr>
                </a:solidFill>
                <a:latin typeface="Arial Black"/>
                <a:cs typeface="Arial Black"/>
              </a:rPr>
              <a:t>  </a:t>
            </a:r>
            <a:r>
              <a:rPr sz="2300" spc="-10" dirty="0" smtClean="0">
                <a:solidFill>
                  <a:srgbClr val="0070C0"/>
                </a:solidFill>
                <a:latin typeface="Arial Black"/>
                <a:cs typeface="Arial Black"/>
              </a:rPr>
              <a:t>ПОЛУЧАТЕЛИ</a:t>
            </a:r>
            <a:endParaRPr sz="2300" dirty="0">
              <a:solidFill>
                <a:srgbClr val="0070C0"/>
              </a:solidFill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lang="ru-RU" sz="2300" dirty="0" smtClean="0">
                <a:solidFill>
                  <a:srgbClr val="1C2D38"/>
                </a:solidFill>
                <a:latin typeface="Microsoft Sans Serif"/>
                <a:cs typeface="Microsoft Sans Serif"/>
              </a:rPr>
              <a:t>   </a:t>
            </a:r>
            <a:r>
              <a:rPr sz="2300" dirty="0" smtClean="0">
                <a:solidFill>
                  <a:srgbClr val="1C2D38"/>
                </a:solidFill>
                <a:latin typeface="Microsoft Sans Serif"/>
                <a:cs typeface="Microsoft Sans Serif"/>
              </a:rPr>
              <a:t>К(Ф)Х</a:t>
            </a:r>
            <a:r>
              <a:rPr sz="2300" dirty="0">
                <a:solidFill>
                  <a:srgbClr val="1C2D38"/>
                </a:solidFill>
                <a:latin typeface="Microsoft Sans Serif"/>
                <a:cs typeface="Microsoft Sans Serif"/>
              </a:rPr>
              <a:t>, </a:t>
            </a:r>
            <a:r>
              <a:rPr sz="2300" spc="85" dirty="0" smtClean="0">
                <a:solidFill>
                  <a:srgbClr val="1C2D38"/>
                </a:solidFill>
                <a:latin typeface="Microsoft Sans Serif"/>
                <a:cs typeface="Microsoft Sans Serif"/>
              </a:rPr>
              <a:t>ИП</a:t>
            </a:r>
            <a:r>
              <a:rPr lang="ru-RU" sz="2300" spc="85" dirty="0" smtClean="0">
                <a:solidFill>
                  <a:srgbClr val="1C2D38"/>
                </a:solidFill>
                <a:latin typeface="Microsoft Sans Serif"/>
                <a:cs typeface="Microsoft Sans Serif"/>
              </a:rPr>
              <a:t> –зарегистрированные в текущем году</a:t>
            </a: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2300" spc="85" dirty="0" smtClean="0">
                <a:solidFill>
                  <a:srgbClr val="1C2D38"/>
                </a:solidFill>
                <a:latin typeface="Microsoft Sans Serif"/>
                <a:cs typeface="Microsoft Sans Serif"/>
              </a:rPr>
              <a:t>,</a:t>
            </a:r>
            <a:r>
              <a:rPr sz="2300" dirty="0" smtClean="0">
                <a:solidFill>
                  <a:srgbClr val="1C2D38"/>
                </a:solidFill>
                <a:latin typeface="Microsoft Sans Serif"/>
                <a:cs typeface="Microsoft Sans Serif"/>
              </a:rPr>
              <a:t> </a:t>
            </a:r>
            <a:r>
              <a:rPr sz="2300" spc="155" dirty="0">
                <a:solidFill>
                  <a:srgbClr val="1C2D38"/>
                </a:solidFill>
                <a:latin typeface="Microsoft Sans Serif"/>
                <a:cs typeface="Microsoft Sans Serif"/>
              </a:rPr>
              <a:t>граждане</a:t>
            </a:r>
            <a:r>
              <a:rPr sz="2300" dirty="0">
                <a:solidFill>
                  <a:srgbClr val="1C2D38"/>
                </a:solidFill>
                <a:latin typeface="Microsoft Sans Serif"/>
                <a:cs typeface="Microsoft Sans Serif"/>
              </a:rPr>
              <a:t> </a:t>
            </a:r>
            <a:r>
              <a:rPr sz="2300" spc="160" dirty="0">
                <a:solidFill>
                  <a:srgbClr val="1C2D38"/>
                </a:solidFill>
                <a:latin typeface="Microsoft Sans Serif"/>
                <a:cs typeface="Microsoft Sans Serif"/>
              </a:rPr>
              <a:t>Российской</a:t>
            </a:r>
            <a:r>
              <a:rPr sz="2300" dirty="0">
                <a:solidFill>
                  <a:srgbClr val="1C2D38"/>
                </a:solidFill>
                <a:latin typeface="Microsoft Sans Serif"/>
                <a:cs typeface="Microsoft Sans Serif"/>
              </a:rPr>
              <a:t> </a:t>
            </a:r>
            <a:r>
              <a:rPr sz="2300" spc="160" dirty="0" smtClean="0">
                <a:solidFill>
                  <a:srgbClr val="1C2D38"/>
                </a:solidFill>
                <a:latin typeface="Microsoft Sans Serif"/>
                <a:cs typeface="Microsoft Sans Serif"/>
              </a:rPr>
              <a:t>Федерации</a:t>
            </a:r>
            <a:r>
              <a:rPr lang="ru-RU" sz="2300" spc="160" dirty="0" smtClean="0">
                <a:solidFill>
                  <a:srgbClr val="1C2D38"/>
                </a:solidFill>
                <a:latin typeface="Microsoft Sans Serif"/>
                <a:cs typeface="Microsoft Sans Serif"/>
              </a:rPr>
              <a:t>*</a:t>
            </a:r>
            <a:endParaRPr sz="2300" dirty="0">
              <a:latin typeface="Microsoft Sans Serif"/>
              <a:cs typeface="Microsoft Sans Serif"/>
            </a:endParaRPr>
          </a:p>
          <a:p>
            <a:pPr marL="19050">
              <a:lnSpc>
                <a:spcPct val="100000"/>
              </a:lnSpc>
              <a:spcBef>
                <a:spcPts val="1205"/>
              </a:spcBef>
            </a:pPr>
            <a:r>
              <a:rPr lang="ru-RU" sz="2300" dirty="0" smtClean="0">
                <a:solidFill>
                  <a:srgbClr val="0089CF"/>
                </a:solidFill>
                <a:latin typeface="Arial Black"/>
                <a:cs typeface="Arial Black"/>
              </a:rPr>
              <a:t>  </a:t>
            </a:r>
            <a:r>
              <a:rPr sz="2300" dirty="0" smtClean="0">
                <a:solidFill>
                  <a:srgbClr val="0070C0"/>
                </a:solidFill>
                <a:latin typeface="Arial Black"/>
                <a:cs typeface="Arial Black"/>
              </a:rPr>
              <a:t>СРОК</a:t>
            </a:r>
            <a:r>
              <a:rPr sz="2300" spc="-165" dirty="0" smtClean="0">
                <a:solidFill>
                  <a:srgbClr val="0070C0"/>
                </a:solidFill>
                <a:latin typeface="Arial Black"/>
                <a:cs typeface="Arial Black"/>
              </a:rPr>
              <a:t> </a:t>
            </a:r>
            <a:r>
              <a:rPr sz="2300" spc="-55" dirty="0">
                <a:solidFill>
                  <a:srgbClr val="0070C0"/>
                </a:solidFill>
                <a:latin typeface="Arial Black"/>
                <a:cs typeface="Arial Black"/>
              </a:rPr>
              <a:t>ОСВОЕНИЯ</a:t>
            </a:r>
            <a:r>
              <a:rPr sz="2300" spc="-140" dirty="0">
                <a:solidFill>
                  <a:srgbClr val="0070C0"/>
                </a:solidFill>
                <a:latin typeface="Arial Black"/>
                <a:cs typeface="Arial Black"/>
              </a:rPr>
              <a:t> </a:t>
            </a:r>
            <a:r>
              <a:rPr sz="2300" spc="-10" dirty="0">
                <a:solidFill>
                  <a:srgbClr val="0070C0"/>
                </a:solidFill>
                <a:latin typeface="Arial Black"/>
                <a:cs typeface="Arial Black"/>
              </a:rPr>
              <a:t>ГРАНТА</a:t>
            </a:r>
            <a:endParaRPr sz="2300" dirty="0">
              <a:solidFill>
                <a:srgbClr val="0070C0"/>
              </a:solidFill>
              <a:latin typeface="Arial Black"/>
              <a:cs typeface="Arial Black"/>
            </a:endParaRPr>
          </a:p>
          <a:p>
            <a:pPr marL="19050" marR="5080">
              <a:lnSpc>
                <a:spcPct val="114599"/>
              </a:lnSpc>
              <a:spcBef>
                <a:spcPts val="15"/>
              </a:spcBef>
            </a:pPr>
            <a:r>
              <a:rPr sz="2300" spc="-320" dirty="0">
                <a:solidFill>
                  <a:srgbClr val="1C2D38"/>
                </a:solidFill>
                <a:latin typeface="Arial Black"/>
                <a:cs typeface="Arial Black"/>
              </a:rPr>
              <a:t>18</a:t>
            </a:r>
            <a:r>
              <a:rPr sz="2300" spc="-105" dirty="0">
                <a:solidFill>
                  <a:srgbClr val="1C2D38"/>
                </a:solidFill>
                <a:latin typeface="Arial Black"/>
                <a:cs typeface="Arial Black"/>
              </a:rPr>
              <a:t> </a:t>
            </a:r>
            <a:r>
              <a:rPr sz="2300" spc="-60" dirty="0">
                <a:solidFill>
                  <a:srgbClr val="1C2D38"/>
                </a:solidFill>
                <a:latin typeface="Arial Black"/>
                <a:cs typeface="Arial Black"/>
              </a:rPr>
              <a:t>месяцев</a:t>
            </a:r>
            <a:r>
              <a:rPr sz="2300" spc="-105" dirty="0">
                <a:solidFill>
                  <a:srgbClr val="1C2D38"/>
                </a:solidFill>
                <a:latin typeface="Arial Black"/>
                <a:cs typeface="Arial Black"/>
              </a:rPr>
              <a:t> </a:t>
            </a:r>
            <a:r>
              <a:rPr sz="2300" spc="130" dirty="0">
                <a:solidFill>
                  <a:srgbClr val="1C2D38"/>
                </a:solidFill>
                <a:latin typeface="Microsoft Sans Serif"/>
                <a:cs typeface="Microsoft Sans Serif"/>
              </a:rPr>
              <a:t>со</a:t>
            </a:r>
            <a:r>
              <a:rPr sz="2300" dirty="0">
                <a:solidFill>
                  <a:srgbClr val="1C2D38"/>
                </a:solidFill>
                <a:latin typeface="Microsoft Sans Serif"/>
                <a:cs typeface="Microsoft Sans Serif"/>
              </a:rPr>
              <a:t> </a:t>
            </a:r>
            <a:r>
              <a:rPr sz="2300" spc="165" dirty="0">
                <a:solidFill>
                  <a:srgbClr val="1C2D38"/>
                </a:solidFill>
                <a:latin typeface="Microsoft Sans Serif"/>
                <a:cs typeface="Microsoft Sans Serif"/>
              </a:rPr>
              <a:t>дня</a:t>
            </a:r>
            <a:r>
              <a:rPr sz="2300" dirty="0">
                <a:solidFill>
                  <a:srgbClr val="1C2D38"/>
                </a:solidFill>
                <a:latin typeface="Microsoft Sans Serif"/>
                <a:cs typeface="Microsoft Sans Serif"/>
              </a:rPr>
              <a:t> </a:t>
            </a:r>
            <a:r>
              <a:rPr sz="2300" spc="135" dirty="0">
                <a:solidFill>
                  <a:srgbClr val="1C2D38"/>
                </a:solidFill>
                <a:latin typeface="Microsoft Sans Serif"/>
                <a:cs typeface="Microsoft Sans Serif"/>
              </a:rPr>
              <a:t>получения.</a:t>
            </a:r>
            <a:r>
              <a:rPr sz="2300" dirty="0">
                <a:solidFill>
                  <a:srgbClr val="1C2D38"/>
                </a:solidFill>
                <a:latin typeface="Microsoft Sans Serif"/>
                <a:cs typeface="Microsoft Sans Serif"/>
              </a:rPr>
              <a:t> </a:t>
            </a:r>
            <a:r>
              <a:rPr sz="2300" spc="135" dirty="0">
                <a:solidFill>
                  <a:srgbClr val="1C2D38"/>
                </a:solidFill>
                <a:latin typeface="Microsoft Sans Serif"/>
                <a:cs typeface="Microsoft Sans Serif"/>
              </a:rPr>
              <a:t>Срок</a:t>
            </a:r>
            <a:r>
              <a:rPr sz="2300" dirty="0">
                <a:solidFill>
                  <a:srgbClr val="1C2D38"/>
                </a:solidFill>
                <a:latin typeface="Microsoft Sans Serif"/>
                <a:cs typeface="Microsoft Sans Serif"/>
              </a:rPr>
              <a:t> </a:t>
            </a:r>
            <a:r>
              <a:rPr sz="2300" spc="105" dirty="0">
                <a:solidFill>
                  <a:srgbClr val="1C2D38"/>
                </a:solidFill>
                <a:latin typeface="Microsoft Sans Serif"/>
                <a:cs typeface="Microsoft Sans Serif"/>
              </a:rPr>
              <a:t>может</a:t>
            </a:r>
            <a:r>
              <a:rPr sz="2300" dirty="0">
                <a:solidFill>
                  <a:srgbClr val="1C2D38"/>
                </a:solidFill>
                <a:latin typeface="Microsoft Sans Serif"/>
                <a:cs typeface="Microsoft Sans Serif"/>
              </a:rPr>
              <a:t> </a:t>
            </a:r>
            <a:r>
              <a:rPr sz="2300" spc="95" dirty="0">
                <a:solidFill>
                  <a:srgbClr val="1C2D38"/>
                </a:solidFill>
                <a:latin typeface="Microsoft Sans Serif"/>
                <a:cs typeface="Microsoft Sans Serif"/>
              </a:rPr>
              <a:t>быть</a:t>
            </a:r>
            <a:r>
              <a:rPr sz="2300" dirty="0">
                <a:solidFill>
                  <a:srgbClr val="1C2D38"/>
                </a:solidFill>
                <a:latin typeface="Microsoft Sans Serif"/>
                <a:cs typeface="Microsoft Sans Serif"/>
              </a:rPr>
              <a:t> </a:t>
            </a:r>
            <a:r>
              <a:rPr sz="2300" spc="170" dirty="0">
                <a:solidFill>
                  <a:srgbClr val="1C2D38"/>
                </a:solidFill>
                <a:latin typeface="Microsoft Sans Serif"/>
                <a:cs typeface="Microsoft Sans Serif"/>
              </a:rPr>
              <a:t>продлен</a:t>
            </a:r>
            <a:r>
              <a:rPr sz="2300" spc="535" dirty="0">
                <a:solidFill>
                  <a:srgbClr val="1C2D38"/>
                </a:solidFill>
                <a:latin typeface="Microsoft Sans Serif"/>
                <a:cs typeface="Microsoft Sans Serif"/>
              </a:rPr>
              <a:t> </a:t>
            </a:r>
            <a:r>
              <a:rPr sz="2300" spc="200" dirty="0">
                <a:solidFill>
                  <a:srgbClr val="1C2D38"/>
                </a:solidFill>
                <a:latin typeface="Microsoft Sans Serif"/>
                <a:cs typeface="Microsoft Sans Serif"/>
              </a:rPr>
              <a:t>по</a:t>
            </a:r>
            <a:r>
              <a:rPr sz="2300" dirty="0">
                <a:solidFill>
                  <a:srgbClr val="1C2D38"/>
                </a:solidFill>
                <a:latin typeface="Microsoft Sans Serif"/>
                <a:cs typeface="Microsoft Sans Serif"/>
              </a:rPr>
              <a:t> </a:t>
            </a:r>
            <a:r>
              <a:rPr sz="2300" spc="210" dirty="0">
                <a:solidFill>
                  <a:srgbClr val="1C2D38"/>
                </a:solidFill>
                <a:latin typeface="Microsoft Sans Serif"/>
                <a:cs typeface="Microsoft Sans Serif"/>
              </a:rPr>
              <a:t>решению</a:t>
            </a:r>
            <a:r>
              <a:rPr sz="2300" spc="5" dirty="0">
                <a:solidFill>
                  <a:srgbClr val="1C2D38"/>
                </a:solidFill>
                <a:latin typeface="Microsoft Sans Serif"/>
                <a:cs typeface="Microsoft Sans Serif"/>
              </a:rPr>
              <a:t> </a:t>
            </a:r>
            <a:r>
              <a:rPr sz="2300" spc="125" dirty="0">
                <a:solidFill>
                  <a:srgbClr val="1C2D38"/>
                </a:solidFill>
                <a:latin typeface="Microsoft Sans Serif"/>
                <a:cs typeface="Microsoft Sans Serif"/>
              </a:rPr>
              <a:t>Министерства,</a:t>
            </a:r>
            <a:r>
              <a:rPr sz="2300" dirty="0">
                <a:solidFill>
                  <a:srgbClr val="1C2D38"/>
                </a:solidFill>
                <a:latin typeface="Microsoft Sans Serif"/>
                <a:cs typeface="Microsoft Sans Serif"/>
              </a:rPr>
              <a:t> </a:t>
            </a:r>
            <a:r>
              <a:rPr sz="2300" spc="-30" dirty="0">
                <a:solidFill>
                  <a:srgbClr val="1C2D38"/>
                </a:solidFill>
                <a:latin typeface="Arial Black"/>
                <a:cs typeface="Arial Black"/>
              </a:rPr>
              <a:t>но</a:t>
            </a:r>
            <a:r>
              <a:rPr sz="2300" spc="-100" dirty="0">
                <a:solidFill>
                  <a:srgbClr val="1C2D38"/>
                </a:solidFill>
                <a:latin typeface="Arial Black"/>
                <a:cs typeface="Arial Black"/>
              </a:rPr>
              <a:t> </a:t>
            </a:r>
            <a:r>
              <a:rPr sz="2300" spc="-60" dirty="0">
                <a:solidFill>
                  <a:srgbClr val="1C2D38"/>
                </a:solidFill>
                <a:latin typeface="Arial Black"/>
                <a:cs typeface="Arial Black"/>
              </a:rPr>
              <a:t>не</a:t>
            </a:r>
            <a:r>
              <a:rPr sz="2300" spc="-100" dirty="0">
                <a:solidFill>
                  <a:srgbClr val="1C2D38"/>
                </a:solidFill>
                <a:latin typeface="Arial Black"/>
                <a:cs typeface="Arial Black"/>
              </a:rPr>
              <a:t> </a:t>
            </a:r>
            <a:r>
              <a:rPr sz="2300" spc="-75" dirty="0">
                <a:solidFill>
                  <a:srgbClr val="1C2D38"/>
                </a:solidFill>
                <a:latin typeface="Arial Black"/>
                <a:cs typeface="Arial Black"/>
              </a:rPr>
              <a:t>более</a:t>
            </a:r>
            <a:r>
              <a:rPr sz="2300" spc="-100" dirty="0">
                <a:solidFill>
                  <a:srgbClr val="1C2D38"/>
                </a:solidFill>
                <a:latin typeface="Arial Black"/>
                <a:cs typeface="Arial Black"/>
              </a:rPr>
              <a:t> </a:t>
            </a:r>
            <a:r>
              <a:rPr sz="2300" spc="-85" dirty="0">
                <a:solidFill>
                  <a:srgbClr val="1C2D38"/>
                </a:solidFill>
                <a:latin typeface="Arial Black"/>
                <a:cs typeface="Arial Black"/>
              </a:rPr>
              <a:t>чем</a:t>
            </a:r>
            <a:r>
              <a:rPr sz="2300" spc="-100" dirty="0">
                <a:solidFill>
                  <a:srgbClr val="1C2D38"/>
                </a:solidFill>
                <a:latin typeface="Arial Black"/>
                <a:cs typeface="Arial Black"/>
              </a:rPr>
              <a:t> </a:t>
            </a:r>
            <a:r>
              <a:rPr sz="2300" spc="-110" dirty="0">
                <a:solidFill>
                  <a:srgbClr val="1C2D38"/>
                </a:solidFill>
                <a:latin typeface="Arial Black"/>
                <a:cs typeface="Arial Black"/>
              </a:rPr>
              <a:t>на</a:t>
            </a:r>
            <a:r>
              <a:rPr sz="2300" spc="-105" dirty="0">
                <a:solidFill>
                  <a:srgbClr val="1C2D38"/>
                </a:solidFill>
                <a:latin typeface="Arial Black"/>
                <a:cs typeface="Arial Black"/>
              </a:rPr>
              <a:t> </a:t>
            </a:r>
            <a:r>
              <a:rPr sz="2300" spc="-90" dirty="0">
                <a:solidFill>
                  <a:srgbClr val="1C2D38"/>
                </a:solidFill>
                <a:latin typeface="Arial Black"/>
                <a:cs typeface="Arial Black"/>
              </a:rPr>
              <a:t>6</a:t>
            </a:r>
            <a:r>
              <a:rPr sz="2300" spc="-100" dirty="0">
                <a:solidFill>
                  <a:srgbClr val="1C2D38"/>
                </a:solidFill>
                <a:latin typeface="Arial Black"/>
                <a:cs typeface="Arial Black"/>
              </a:rPr>
              <a:t> </a:t>
            </a:r>
            <a:r>
              <a:rPr sz="2300" spc="-10" dirty="0">
                <a:solidFill>
                  <a:srgbClr val="1C2D38"/>
                </a:solidFill>
                <a:latin typeface="Arial Black"/>
                <a:cs typeface="Arial Black"/>
              </a:rPr>
              <a:t>месяцев</a:t>
            </a:r>
            <a:endParaRPr sz="2300" dirty="0">
              <a:latin typeface="Arial Black"/>
              <a:cs typeface="Arial Black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0244638" y="3018136"/>
            <a:ext cx="844522" cy="29431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dirty="0">
                <a:latin typeface="Arial Black"/>
                <a:cs typeface="Arial Black"/>
              </a:rPr>
              <a:t>до</a:t>
            </a:r>
            <a:r>
              <a:rPr spc="-5" dirty="0">
                <a:latin typeface="Arial Black"/>
                <a:cs typeface="Arial Black"/>
              </a:rPr>
              <a:t> </a:t>
            </a:r>
            <a:r>
              <a:rPr lang="ru-RU" spc="-5" dirty="0" smtClean="0">
                <a:latin typeface="Arial Black"/>
                <a:cs typeface="Arial Black"/>
              </a:rPr>
              <a:t>3,5</a:t>
            </a:r>
            <a:endParaRPr dirty="0">
              <a:latin typeface="Arial Black"/>
              <a:cs typeface="Arial Black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0289706" y="3328288"/>
            <a:ext cx="741045" cy="2025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1150" spc="-60" dirty="0">
                <a:latin typeface="Arial Black"/>
                <a:cs typeface="Arial Black"/>
              </a:rPr>
              <a:t>млн.</a:t>
            </a:r>
            <a:r>
              <a:rPr sz="1150" spc="-30" dirty="0">
                <a:latin typeface="Arial Black"/>
                <a:cs typeface="Arial Black"/>
              </a:rPr>
              <a:t> </a:t>
            </a:r>
            <a:r>
              <a:rPr sz="1150" spc="-20" dirty="0">
                <a:latin typeface="Arial Black"/>
                <a:cs typeface="Arial Black"/>
              </a:rPr>
              <a:t>руб.</a:t>
            </a:r>
            <a:endParaRPr sz="1150" dirty="0">
              <a:latin typeface="Arial Black"/>
              <a:cs typeface="Arial Black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1957177" y="3398714"/>
            <a:ext cx="549275" cy="3556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sz="2150" spc="-310" dirty="0">
                <a:latin typeface="Arial Black"/>
                <a:cs typeface="Arial Black"/>
              </a:rPr>
              <a:t>10%</a:t>
            </a:r>
            <a:endParaRPr sz="2150">
              <a:latin typeface="Arial Black"/>
              <a:cs typeface="Arial Black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2654208" y="3555960"/>
            <a:ext cx="941705" cy="2616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550" spc="75" dirty="0">
                <a:latin typeface="Microsoft Sans Serif"/>
                <a:cs typeface="Microsoft Sans Serif"/>
              </a:rPr>
              <a:t>средства</a:t>
            </a:r>
            <a:endParaRPr sz="1550">
              <a:latin typeface="Microsoft Sans Serif"/>
              <a:cs typeface="Microsoft Sans Serif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1896273" y="2751733"/>
            <a:ext cx="2458720" cy="8356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14"/>
              </a:spcBef>
            </a:pPr>
            <a:r>
              <a:rPr sz="3225" baseline="-9043" dirty="0">
                <a:latin typeface="Arial Black"/>
                <a:cs typeface="Arial Black"/>
              </a:rPr>
              <a:t>90%</a:t>
            </a:r>
            <a:r>
              <a:rPr sz="3225" spc="142" baseline="-9043" dirty="0">
                <a:latin typeface="Arial Black"/>
                <a:cs typeface="Arial Black"/>
              </a:rPr>
              <a:t> </a:t>
            </a:r>
            <a:r>
              <a:rPr sz="1550" spc="85" dirty="0">
                <a:latin typeface="Microsoft Sans Serif"/>
                <a:cs typeface="Microsoft Sans Serif"/>
              </a:rPr>
              <a:t>средства</a:t>
            </a:r>
            <a:r>
              <a:rPr sz="1550" spc="-90" dirty="0">
                <a:latin typeface="Microsoft Sans Serif"/>
                <a:cs typeface="Microsoft Sans Serif"/>
              </a:rPr>
              <a:t> </a:t>
            </a:r>
            <a:r>
              <a:rPr sz="1550" spc="85" dirty="0">
                <a:latin typeface="Microsoft Sans Serif"/>
                <a:cs typeface="Microsoft Sans Serif"/>
              </a:rPr>
              <a:t>гранта</a:t>
            </a:r>
            <a:endParaRPr sz="1550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65"/>
              </a:spcBef>
            </a:pPr>
            <a:endParaRPr sz="1550" dirty="0">
              <a:latin typeface="Microsoft Sans Serif"/>
              <a:cs typeface="Microsoft Sans Serif"/>
            </a:endParaRPr>
          </a:p>
          <a:p>
            <a:pPr marL="757555">
              <a:lnSpc>
                <a:spcPct val="100000"/>
              </a:lnSpc>
            </a:pPr>
            <a:r>
              <a:rPr sz="1550" spc="90" dirty="0">
                <a:latin typeface="Microsoft Sans Serif"/>
                <a:cs typeface="Microsoft Sans Serif"/>
              </a:rPr>
              <a:t>собственные</a:t>
            </a:r>
            <a:endParaRPr sz="1550" dirty="0">
              <a:latin typeface="Microsoft Sans Serif"/>
              <a:cs typeface="Microsoft Sans Serif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9940286" y="4401295"/>
            <a:ext cx="9326528" cy="5083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15300"/>
              </a:lnSpc>
              <a:spcBef>
                <a:spcPts val="100"/>
              </a:spcBef>
            </a:pPr>
            <a:r>
              <a:rPr sz="1400" spc="70" dirty="0">
                <a:latin typeface="Microsoft Sans Serif"/>
                <a:cs typeface="Microsoft Sans Serif"/>
              </a:rPr>
              <a:t>На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100" dirty="0">
                <a:latin typeface="Microsoft Sans Serif"/>
                <a:cs typeface="Microsoft Sans Serif"/>
              </a:rPr>
              <a:t>цели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90" dirty="0">
                <a:latin typeface="Microsoft Sans Serif"/>
                <a:cs typeface="Microsoft Sans Serif"/>
              </a:rPr>
              <a:t>формирования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90" dirty="0">
                <a:latin typeface="Microsoft Sans Serif"/>
                <a:cs typeface="Microsoft Sans Serif"/>
              </a:rPr>
              <a:t>неделимого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55" dirty="0">
                <a:latin typeface="Microsoft Sans Serif"/>
                <a:cs typeface="Microsoft Sans Serif"/>
              </a:rPr>
              <a:t>фонда</a:t>
            </a:r>
            <a:r>
              <a:rPr sz="1400" spc="10" dirty="0">
                <a:latin typeface="Microsoft Sans Serif"/>
                <a:cs typeface="Microsoft Sans Serif"/>
              </a:rPr>
              <a:t> </a:t>
            </a:r>
            <a:r>
              <a:rPr sz="1400" spc="-10" dirty="0">
                <a:latin typeface="Microsoft Sans Serif"/>
                <a:cs typeface="Microsoft Sans Serif"/>
              </a:rPr>
              <a:t>СПОК, </a:t>
            </a:r>
            <a:r>
              <a:rPr sz="1400" spc="85" dirty="0">
                <a:latin typeface="Microsoft Sans Serif"/>
                <a:cs typeface="Microsoft Sans Serif"/>
              </a:rPr>
              <a:t>членом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75" dirty="0">
                <a:latin typeface="Microsoft Sans Serif"/>
                <a:cs typeface="Microsoft Sans Serif"/>
              </a:rPr>
              <a:t>которого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sz="1400" spc="55" dirty="0" err="1">
                <a:latin typeface="Microsoft Sans Serif"/>
                <a:cs typeface="Microsoft Sans Serif"/>
              </a:rPr>
              <a:t>является</a:t>
            </a:r>
            <a:r>
              <a:rPr sz="1400" spc="15" dirty="0">
                <a:latin typeface="Microsoft Sans Serif"/>
                <a:cs typeface="Microsoft Sans Serif"/>
              </a:rPr>
              <a:t> </a:t>
            </a:r>
            <a:r>
              <a:rPr lang="ru-RU" sz="1400" spc="15" dirty="0" smtClean="0">
                <a:latin typeface="Microsoft Sans Serif"/>
                <a:cs typeface="Microsoft Sans Serif"/>
              </a:rPr>
              <a:t>грантополучатель,</a:t>
            </a:r>
            <a:br>
              <a:rPr lang="ru-RU" sz="1400" spc="15" dirty="0" smtClean="0">
                <a:latin typeface="Microsoft Sans Serif"/>
                <a:cs typeface="Microsoft Sans Serif"/>
              </a:rPr>
            </a:br>
            <a:r>
              <a:rPr lang="ru-RU" sz="1400" spc="15" dirty="0" smtClean="0">
                <a:latin typeface="Microsoft Sans Serif"/>
                <a:cs typeface="Microsoft Sans Serif"/>
              </a:rPr>
              <a:t> не менее 25  и не более 50 %</a:t>
            </a:r>
            <a:endParaRPr sz="1400" dirty="0">
              <a:latin typeface="Microsoft Sans Serif"/>
              <a:cs typeface="Microsoft Sans Serif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14668985" y="2510853"/>
            <a:ext cx="1492885" cy="1522730"/>
            <a:chOff x="14668985" y="2510853"/>
            <a:chExt cx="1492885" cy="1522730"/>
          </a:xfrm>
        </p:grpSpPr>
        <p:sp>
          <p:nvSpPr>
            <p:cNvPr id="46" name="object 46"/>
            <p:cNvSpPr/>
            <p:nvPr/>
          </p:nvSpPr>
          <p:spPr>
            <a:xfrm>
              <a:off x="14668985" y="2540422"/>
              <a:ext cx="1492885" cy="1492885"/>
            </a:xfrm>
            <a:custGeom>
              <a:avLst/>
              <a:gdLst/>
              <a:ahLst/>
              <a:cxnLst/>
              <a:rect l="l" t="t" r="r" b="b"/>
              <a:pathLst>
                <a:path w="1492884" h="1492885">
                  <a:moveTo>
                    <a:pt x="753752" y="89"/>
                  </a:moveTo>
                  <a:lnTo>
                    <a:pt x="699177" y="1462"/>
                  </a:lnTo>
                  <a:lnTo>
                    <a:pt x="652756" y="5809"/>
                  </a:lnTo>
                  <a:lnTo>
                    <a:pt x="607201" y="12947"/>
                  </a:lnTo>
                  <a:lnTo>
                    <a:pt x="562602" y="22789"/>
                  </a:lnTo>
                  <a:lnTo>
                    <a:pt x="519045" y="35247"/>
                  </a:lnTo>
                  <a:lnTo>
                    <a:pt x="476618" y="50234"/>
                  </a:lnTo>
                  <a:lnTo>
                    <a:pt x="435409" y="67662"/>
                  </a:lnTo>
                  <a:lnTo>
                    <a:pt x="395504" y="87444"/>
                  </a:lnTo>
                  <a:lnTo>
                    <a:pt x="356991" y="109493"/>
                  </a:lnTo>
                  <a:lnTo>
                    <a:pt x="319958" y="133721"/>
                  </a:lnTo>
                  <a:lnTo>
                    <a:pt x="284492" y="160040"/>
                  </a:lnTo>
                  <a:lnTo>
                    <a:pt x="250680" y="188364"/>
                  </a:lnTo>
                  <a:lnTo>
                    <a:pt x="218610" y="218605"/>
                  </a:lnTo>
                  <a:lnTo>
                    <a:pt x="188370" y="250674"/>
                  </a:lnTo>
                  <a:lnTo>
                    <a:pt x="160046" y="284486"/>
                  </a:lnTo>
                  <a:lnTo>
                    <a:pt x="133727" y="319952"/>
                  </a:lnTo>
                  <a:lnTo>
                    <a:pt x="109499" y="356986"/>
                  </a:lnTo>
                  <a:lnTo>
                    <a:pt x="87450" y="395498"/>
                  </a:lnTo>
                  <a:lnTo>
                    <a:pt x="67668" y="435403"/>
                  </a:lnTo>
                  <a:lnTo>
                    <a:pt x="50240" y="476613"/>
                  </a:lnTo>
                  <a:lnTo>
                    <a:pt x="35253" y="519040"/>
                  </a:lnTo>
                  <a:lnTo>
                    <a:pt x="22795" y="562597"/>
                  </a:lnTo>
                  <a:lnTo>
                    <a:pt x="12953" y="607196"/>
                  </a:lnTo>
                  <a:lnTo>
                    <a:pt x="5815" y="652750"/>
                  </a:lnTo>
                  <a:lnTo>
                    <a:pt x="1468" y="699172"/>
                  </a:lnTo>
                  <a:lnTo>
                    <a:pt x="0" y="746374"/>
                  </a:lnTo>
                  <a:lnTo>
                    <a:pt x="1839" y="799173"/>
                  </a:lnTo>
                  <a:lnTo>
                    <a:pt x="7274" y="850979"/>
                  </a:lnTo>
                  <a:lnTo>
                    <a:pt x="16182" y="901671"/>
                  </a:lnTo>
                  <a:lnTo>
                    <a:pt x="28441" y="951125"/>
                  </a:lnTo>
                  <a:lnTo>
                    <a:pt x="43928" y="999220"/>
                  </a:lnTo>
                  <a:lnTo>
                    <a:pt x="62519" y="1045832"/>
                  </a:lnTo>
                  <a:lnTo>
                    <a:pt x="84092" y="1090840"/>
                  </a:lnTo>
                  <a:lnTo>
                    <a:pt x="108524" y="1134119"/>
                  </a:lnTo>
                  <a:lnTo>
                    <a:pt x="135692" y="1175549"/>
                  </a:lnTo>
                  <a:lnTo>
                    <a:pt x="165473" y="1215007"/>
                  </a:lnTo>
                  <a:lnTo>
                    <a:pt x="197744" y="1252369"/>
                  </a:lnTo>
                  <a:lnTo>
                    <a:pt x="232383" y="1287514"/>
                  </a:lnTo>
                  <a:lnTo>
                    <a:pt x="269267" y="1320319"/>
                  </a:lnTo>
                  <a:lnTo>
                    <a:pt x="308272" y="1350661"/>
                  </a:lnTo>
                  <a:lnTo>
                    <a:pt x="350313" y="1379070"/>
                  </a:lnTo>
                  <a:lnTo>
                    <a:pt x="394321" y="1404634"/>
                  </a:lnTo>
                  <a:lnTo>
                    <a:pt x="440163" y="1427221"/>
                  </a:lnTo>
                  <a:lnTo>
                    <a:pt x="487709" y="1446696"/>
                  </a:lnTo>
                  <a:lnTo>
                    <a:pt x="536826" y="1462928"/>
                  </a:lnTo>
                  <a:lnTo>
                    <a:pt x="587383" y="1475784"/>
                  </a:lnTo>
                  <a:lnTo>
                    <a:pt x="639249" y="1485131"/>
                  </a:lnTo>
                  <a:lnTo>
                    <a:pt x="692291" y="1490837"/>
                  </a:lnTo>
                  <a:lnTo>
                    <a:pt x="746379" y="1492768"/>
                  </a:lnTo>
                  <a:lnTo>
                    <a:pt x="793583" y="1491300"/>
                  </a:lnTo>
                  <a:lnTo>
                    <a:pt x="840006" y="1486953"/>
                  </a:lnTo>
                  <a:lnTo>
                    <a:pt x="885562" y="1479815"/>
                  </a:lnTo>
                  <a:lnTo>
                    <a:pt x="930162" y="1469973"/>
                  </a:lnTo>
                  <a:lnTo>
                    <a:pt x="973720" y="1457515"/>
                  </a:lnTo>
                  <a:lnTo>
                    <a:pt x="1016148" y="1442528"/>
                  </a:lnTo>
                  <a:lnTo>
                    <a:pt x="1057359" y="1425099"/>
                  </a:lnTo>
                  <a:lnTo>
                    <a:pt x="1097264" y="1405317"/>
                  </a:lnTo>
                  <a:lnTo>
                    <a:pt x="1135778" y="1383268"/>
                  </a:lnTo>
                  <a:lnTo>
                    <a:pt x="1172812" y="1359040"/>
                  </a:lnTo>
                  <a:lnTo>
                    <a:pt x="1208278" y="1332720"/>
                  </a:lnTo>
                  <a:lnTo>
                    <a:pt x="1242091" y="1304396"/>
                  </a:lnTo>
                  <a:lnTo>
                    <a:pt x="1274161" y="1274155"/>
                  </a:lnTo>
                  <a:lnTo>
                    <a:pt x="1304402" y="1242085"/>
                  </a:lnTo>
                  <a:lnTo>
                    <a:pt x="1332726" y="1208273"/>
                  </a:lnTo>
                  <a:lnTo>
                    <a:pt x="1359045" y="1172806"/>
                  </a:lnTo>
                  <a:lnTo>
                    <a:pt x="1383273" y="1135772"/>
                  </a:lnTo>
                  <a:lnTo>
                    <a:pt x="1405322" y="1097259"/>
                  </a:lnTo>
                  <a:lnTo>
                    <a:pt x="1425105" y="1057353"/>
                  </a:lnTo>
                  <a:lnTo>
                    <a:pt x="1442533" y="1016142"/>
                  </a:lnTo>
                  <a:lnTo>
                    <a:pt x="1457520" y="973714"/>
                  </a:lnTo>
                  <a:lnTo>
                    <a:pt x="1469978" y="930156"/>
                  </a:lnTo>
                  <a:lnTo>
                    <a:pt x="1479820" y="885556"/>
                  </a:lnTo>
                  <a:lnTo>
                    <a:pt x="1486958" y="840000"/>
                  </a:lnTo>
                  <a:lnTo>
                    <a:pt x="1491305" y="793577"/>
                  </a:lnTo>
                  <a:lnTo>
                    <a:pt x="1492774" y="746374"/>
                  </a:lnTo>
                  <a:lnTo>
                    <a:pt x="1490925" y="693442"/>
                  </a:lnTo>
                  <a:lnTo>
                    <a:pt x="1485463" y="641507"/>
                  </a:lnTo>
                  <a:lnTo>
                    <a:pt x="1476510" y="590692"/>
                  </a:lnTo>
                  <a:lnTo>
                    <a:pt x="1464191" y="541122"/>
                  </a:lnTo>
                  <a:lnTo>
                    <a:pt x="1448629" y="492920"/>
                  </a:lnTo>
                  <a:lnTo>
                    <a:pt x="1429947" y="446210"/>
                  </a:lnTo>
                  <a:lnTo>
                    <a:pt x="1408271" y="401114"/>
                  </a:lnTo>
                  <a:lnTo>
                    <a:pt x="1383722" y="357757"/>
                  </a:lnTo>
                  <a:lnTo>
                    <a:pt x="1356426" y="316263"/>
                  </a:lnTo>
                  <a:lnTo>
                    <a:pt x="1326505" y="276755"/>
                  </a:lnTo>
                  <a:lnTo>
                    <a:pt x="1294084" y="239356"/>
                  </a:lnTo>
                  <a:lnTo>
                    <a:pt x="1259287" y="204191"/>
                  </a:lnTo>
                  <a:lnTo>
                    <a:pt x="1222236" y="171382"/>
                  </a:lnTo>
                  <a:lnTo>
                    <a:pt x="1183056" y="141054"/>
                  </a:lnTo>
                  <a:lnTo>
                    <a:pt x="1056433" y="317420"/>
                  </a:lnTo>
                  <a:lnTo>
                    <a:pt x="1094845" y="348029"/>
                  </a:lnTo>
                  <a:lnTo>
                    <a:pt x="1130234" y="382007"/>
                  </a:lnTo>
                  <a:lnTo>
                    <a:pt x="1162358" y="419116"/>
                  </a:lnTo>
                  <a:lnTo>
                    <a:pt x="1190978" y="459115"/>
                  </a:lnTo>
                  <a:lnTo>
                    <a:pt x="1215854" y="501764"/>
                  </a:lnTo>
                  <a:lnTo>
                    <a:pt x="1236745" y="546824"/>
                  </a:lnTo>
                  <a:lnTo>
                    <a:pt x="1253412" y="594055"/>
                  </a:lnTo>
                  <a:lnTo>
                    <a:pt x="1265614" y="643217"/>
                  </a:lnTo>
                  <a:lnTo>
                    <a:pt x="1273111" y="694070"/>
                  </a:lnTo>
                  <a:lnTo>
                    <a:pt x="1275664" y="746374"/>
                  </a:lnTo>
                  <a:lnTo>
                    <a:pt x="1273501" y="794549"/>
                  </a:lnTo>
                  <a:lnTo>
                    <a:pt x="1267136" y="841513"/>
                  </a:lnTo>
                  <a:lnTo>
                    <a:pt x="1256757" y="887078"/>
                  </a:lnTo>
                  <a:lnTo>
                    <a:pt x="1242550" y="931057"/>
                  </a:lnTo>
                  <a:lnTo>
                    <a:pt x="1224702" y="973265"/>
                  </a:lnTo>
                  <a:lnTo>
                    <a:pt x="1203400" y="1013513"/>
                  </a:lnTo>
                  <a:lnTo>
                    <a:pt x="1178831" y="1051615"/>
                  </a:lnTo>
                  <a:lnTo>
                    <a:pt x="1151182" y="1087384"/>
                  </a:lnTo>
                  <a:lnTo>
                    <a:pt x="1120639" y="1120634"/>
                  </a:lnTo>
                  <a:lnTo>
                    <a:pt x="1087389" y="1151176"/>
                  </a:lnTo>
                  <a:lnTo>
                    <a:pt x="1051620" y="1178826"/>
                  </a:lnTo>
                  <a:lnTo>
                    <a:pt x="1013518" y="1203395"/>
                  </a:lnTo>
                  <a:lnTo>
                    <a:pt x="973270" y="1224697"/>
                  </a:lnTo>
                  <a:lnTo>
                    <a:pt x="931062" y="1242545"/>
                  </a:lnTo>
                  <a:lnTo>
                    <a:pt x="887083" y="1256752"/>
                  </a:lnTo>
                  <a:lnTo>
                    <a:pt x="841518" y="1267131"/>
                  </a:lnTo>
                  <a:lnTo>
                    <a:pt x="794554" y="1273496"/>
                  </a:lnTo>
                  <a:lnTo>
                    <a:pt x="746379" y="1275659"/>
                  </a:lnTo>
                  <a:lnTo>
                    <a:pt x="697193" y="1273401"/>
                  </a:lnTo>
                  <a:lnTo>
                    <a:pt x="649277" y="1266763"/>
                  </a:lnTo>
                  <a:lnTo>
                    <a:pt x="602829" y="1255944"/>
                  </a:lnTo>
                  <a:lnTo>
                    <a:pt x="558048" y="1241144"/>
                  </a:lnTo>
                  <a:lnTo>
                    <a:pt x="515131" y="1222563"/>
                  </a:lnTo>
                  <a:lnTo>
                    <a:pt x="474277" y="1200403"/>
                  </a:lnTo>
                  <a:lnTo>
                    <a:pt x="435685" y="1174862"/>
                  </a:lnTo>
                  <a:lnTo>
                    <a:pt x="397382" y="1144245"/>
                  </a:lnTo>
                  <a:lnTo>
                    <a:pt x="362097" y="1110274"/>
                  </a:lnTo>
                  <a:lnTo>
                    <a:pt x="330067" y="1073188"/>
                  </a:lnTo>
                  <a:lnTo>
                    <a:pt x="301533" y="1033224"/>
                  </a:lnTo>
                  <a:lnTo>
                    <a:pt x="276733" y="990622"/>
                  </a:lnTo>
                  <a:lnTo>
                    <a:pt x="255906" y="945619"/>
                  </a:lnTo>
                  <a:lnTo>
                    <a:pt x="239291" y="898455"/>
                  </a:lnTo>
                  <a:lnTo>
                    <a:pt x="227127" y="849367"/>
                  </a:lnTo>
                  <a:lnTo>
                    <a:pt x="219654" y="798594"/>
                  </a:lnTo>
                  <a:lnTo>
                    <a:pt x="217109" y="746374"/>
                  </a:lnTo>
                  <a:lnTo>
                    <a:pt x="219272" y="698201"/>
                  </a:lnTo>
                  <a:lnTo>
                    <a:pt x="225637" y="651239"/>
                  </a:lnTo>
                  <a:lnTo>
                    <a:pt x="236016" y="605676"/>
                  </a:lnTo>
                  <a:lnTo>
                    <a:pt x="250223" y="561698"/>
                  </a:lnTo>
                  <a:lnTo>
                    <a:pt x="268071" y="519492"/>
                  </a:lnTo>
                  <a:lnTo>
                    <a:pt x="289372" y="479245"/>
                  </a:lnTo>
                  <a:lnTo>
                    <a:pt x="313941" y="441144"/>
                  </a:lnTo>
                  <a:lnTo>
                    <a:pt x="341590" y="405375"/>
                  </a:lnTo>
                  <a:lnTo>
                    <a:pt x="372132" y="372126"/>
                  </a:lnTo>
                  <a:lnTo>
                    <a:pt x="405381" y="341584"/>
                  </a:lnTo>
                  <a:lnTo>
                    <a:pt x="441150" y="313935"/>
                  </a:lnTo>
                  <a:lnTo>
                    <a:pt x="479251" y="289366"/>
                  </a:lnTo>
                  <a:lnTo>
                    <a:pt x="519498" y="268064"/>
                  </a:lnTo>
                  <a:lnTo>
                    <a:pt x="561704" y="250217"/>
                  </a:lnTo>
                  <a:lnTo>
                    <a:pt x="605682" y="236010"/>
                  </a:lnTo>
                  <a:lnTo>
                    <a:pt x="651245" y="225631"/>
                  </a:lnTo>
                  <a:lnTo>
                    <a:pt x="698206" y="219266"/>
                  </a:lnTo>
                  <a:lnTo>
                    <a:pt x="746379" y="217103"/>
                  </a:lnTo>
                  <a:lnTo>
                    <a:pt x="753752" y="217204"/>
                  </a:lnTo>
                  <a:lnTo>
                    <a:pt x="753752" y="89"/>
                  </a:lnTo>
                  <a:close/>
                </a:path>
              </a:pathLst>
            </a:custGeom>
            <a:solidFill>
              <a:srgbClr val="0089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5422737" y="2540511"/>
              <a:ext cx="429895" cy="317500"/>
            </a:xfrm>
            <a:custGeom>
              <a:avLst/>
              <a:gdLst/>
              <a:ahLst/>
              <a:cxnLst/>
              <a:rect l="l" t="t" r="r" b="b"/>
              <a:pathLst>
                <a:path w="429894" h="317500">
                  <a:moveTo>
                    <a:pt x="0" y="0"/>
                  </a:moveTo>
                  <a:lnTo>
                    <a:pt x="0" y="217115"/>
                  </a:lnTo>
                  <a:lnTo>
                    <a:pt x="55725" y="220789"/>
                  </a:lnTo>
                  <a:lnTo>
                    <a:pt x="109731" y="230064"/>
                  </a:lnTo>
                  <a:lnTo>
                    <a:pt x="161723" y="244649"/>
                  </a:lnTo>
                  <a:lnTo>
                    <a:pt x="211408" y="264251"/>
                  </a:lnTo>
                  <a:lnTo>
                    <a:pt x="258492" y="288576"/>
                  </a:lnTo>
                  <a:lnTo>
                    <a:pt x="302680" y="317331"/>
                  </a:lnTo>
                  <a:lnTo>
                    <a:pt x="429304" y="140965"/>
                  </a:lnTo>
                  <a:lnTo>
                    <a:pt x="388008" y="113166"/>
                  </a:lnTo>
                  <a:lnTo>
                    <a:pt x="344821" y="88112"/>
                  </a:lnTo>
                  <a:lnTo>
                    <a:pt x="299866" y="65925"/>
                  </a:lnTo>
                  <a:lnTo>
                    <a:pt x="253269" y="46732"/>
                  </a:lnTo>
                  <a:lnTo>
                    <a:pt x="205154" y="30655"/>
                  </a:lnTo>
                  <a:lnTo>
                    <a:pt x="155645" y="17819"/>
                  </a:lnTo>
                  <a:lnTo>
                    <a:pt x="104866" y="8348"/>
                  </a:lnTo>
                  <a:lnTo>
                    <a:pt x="52943" y="23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3C3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5393256" y="2510853"/>
              <a:ext cx="499745" cy="388620"/>
            </a:xfrm>
            <a:custGeom>
              <a:avLst/>
              <a:gdLst/>
              <a:ahLst/>
              <a:cxnLst/>
              <a:rect l="l" t="t" r="r" b="b"/>
              <a:pathLst>
                <a:path w="499744" h="388619">
                  <a:moveTo>
                    <a:pt x="0" y="0"/>
                  </a:moveTo>
                  <a:lnTo>
                    <a:pt x="0" y="275745"/>
                  </a:lnTo>
                  <a:lnTo>
                    <a:pt x="29137" y="276142"/>
                  </a:lnTo>
                  <a:lnTo>
                    <a:pt x="67957" y="278182"/>
                  </a:lnTo>
                  <a:lnTo>
                    <a:pt x="106020" y="283152"/>
                  </a:lnTo>
                  <a:lnTo>
                    <a:pt x="179408" y="301431"/>
                  </a:lnTo>
                  <a:lnTo>
                    <a:pt x="215487" y="314951"/>
                  </a:lnTo>
                  <a:lnTo>
                    <a:pt x="250177" y="331106"/>
                  </a:lnTo>
                  <a:lnTo>
                    <a:pt x="314887" y="370828"/>
                  </a:lnTo>
                  <a:lnTo>
                    <a:pt x="338784" y="388132"/>
                  </a:lnTo>
                  <a:lnTo>
                    <a:pt x="368323" y="346989"/>
                  </a:lnTo>
                  <a:lnTo>
                    <a:pt x="332162" y="346989"/>
                  </a:lnTo>
                  <a:lnTo>
                    <a:pt x="287974" y="318233"/>
                  </a:lnTo>
                  <a:lnTo>
                    <a:pt x="240890" y="293908"/>
                  </a:lnTo>
                  <a:lnTo>
                    <a:pt x="191205" y="274307"/>
                  </a:lnTo>
                  <a:lnTo>
                    <a:pt x="139213" y="259722"/>
                  </a:lnTo>
                  <a:lnTo>
                    <a:pt x="85207" y="250446"/>
                  </a:lnTo>
                  <a:lnTo>
                    <a:pt x="29481" y="246773"/>
                  </a:lnTo>
                  <a:lnTo>
                    <a:pt x="29481" y="29657"/>
                  </a:lnTo>
                  <a:lnTo>
                    <a:pt x="233465" y="29657"/>
                  </a:lnTo>
                  <a:lnTo>
                    <a:pt x="219426" y="25518"/>
                  </a:lnTo>
                  <a:lnTo>
                    <a:pt x="173459" y="14972"/>
                  </a:lnTo>
                  <a:lnTo>
                    <a:pt x="126458" y="7192"/>
                  </a:lnTo>
                  <a:lnTo>
                    <a:pt x="78512" y="2267"/>
                  </a:lnTo>
                  <a:lnTo>
                    <a:pt x="29713" y="287"/>
                  </a:lnTo>
                  <a:lnTo>
                    <a:pt x="0" y="0"/>
                  </a:lnTo>
                  <a:close/>
                </a:path>
                <a:path w="499744" h="388619">
                  <a:moveTo>
                    <a:pt x="233465" y="29657"/>
                  </a:moveTo>
                  <a:lnTo>
                    <a:pt x="29481" y="29657"/>
                  </a:lnTo>
                  <a:lnTo>
                    <a:pt x="82425" y="32025"/>
                  </a:lnTo>
                  <a:lnTo>
                    <a:pt x="134348" y="38006"/>
                  </a:lnTo>
                  <a:lnTo>
                    <a:pt x="185127" y="47477"/>
                  </a:lnTo>
                  <a:lnTo>
                    <a:pt x="234636" y="60313"/>
                  </a:lnTo>
                  <a:lnTo>
                    <a:pt x="282751" y="76390"/>
                  </a:lnTo>
                  <a:lnTo>
                    <a:pt x="329348" y="95583"/>
                  </a:lnTo>
                  <a:lnTo>
                    <a:pt x="374303" y="117769"/>
                  </a:lnTo>
                  <a:lnTo>
                    <a:pt x="417490" y="142824"/>
                  </a:lnTo>
                  <a:lnTo>
                    <a:pt x="458786" y="170623"/>
                  </a:lnTo>
                  <a:lnTo>
                    <a:pt x="332162" y="346989"/>
                  </a:lnTo>
                  <a:lnTo>
                    <a:pt x="368323" y="346989"/>
                  </a:lnTo>
                  <a:lnTo>
                    <a:pt x="499725" y="163968"/>
                  </a:lnTo>
                  <a:lnTo>
                    <a:pt x="475948" y="146783"/>
                  </a:lnTo>
                  <a:lnTo>
                    <a:pt x="436704" y="120202"/>
                  </a:lnTo>
                  <a:lnTo>
                    <a:pt x="395814" y="96008"/>
                  </a:lnTo>
                  <a:lnTo>
                    <a:pt x="353378" y="74299"/>
                  </a:lnTo>
                  <a:lnTo>
                    <a:pt x="309496" y="55177"/>
                  </a:lnTo>
                  <a:lnTo>
                    <a:pt x="264269" y="38740"/>
                  </a:lnTo>
                  <a:lnTo>
                    <a:pt x="233465" y="2965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15046311" y="2916433"/>
            <a:ext cx="833329" cy="29431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</a:pPr>
            <a:r>
              <a:rPr dirty="0">
                <a:latin typeface="Arial Black"/>
                <a:cs typeface="Arial Black"/>
              </a:rPr>
              <a:t>до</a:t>
            </a:r>
            <a:r>
              <a:rPr spc="-5" dirty="0">
                <a:latin typeface="Arial Black"/>
                <a:cs typeface="Arial Black"/>
              </a:rPr>
              <a:t> </a:t>
            </a:r>
            <a:r>
              <a:rPr lang="ru-RU" spc="-5" dirty="0" smtClean="0">
                <a:latin typeface="Arial Black"/>
                <a:cs typeface="Arial Black"/>
              </a:rPr>
              <a:t>2,5</a:t>
            </a:r>
            <a:endParaRPr dirty="0">
              <a:latin typeface="Arial Black"/>
              <a:cs typeface="Arial Black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5048479" y="3328289"/>
            <a:ext cx="741045" cy="2025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z="1200" spc="-60" dirty="0">
                <a:latin typeface="Arial Black"/>
                <a:cs typeface="Arial Black"/>
              </a:rPr>
              <a:t>млн</a:t>
            </a:r>
            <a:r>
              <a:rPr sz="1150" spc="-60" dirty="0">
                <a:latin typeface="Arial Black"/>
                <a:cs typeface="Arial Black"/>
              </a:rPr>
              <a:t>.</a:t>
            </a:r>
            <a:r>
              <a:rPr sz="1150" spc="-30" dirty="0">
                <a:latin typeface="Arial Black"/>
                <a:cs typeface="Arial Black"/>
              </a:rPr>
              <a:t> </a:t>
            </a:r>
            <a:r>
              <a:rPr sz="1150" spc="-20" dirty="0">
                <a:latin typeface="Arial Black"/>
                <a:cs typeface="Arial Black"/>
              </a:rPr>
              <a:t>руб.</a:t>
            </a:r>
            <a:endParaRPr sz="1150" dirty="0">
              <a:latin typeface="Arial Black"/>
              <a:cs typeface="Arial Black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6535823" y="3398716"/>
            <a:ext cx="549275" cy="3556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sz="2150" spc="-310" dirty="0">
                <a:latin typeface="Arial Black"/>
                <a:cs typeface="Arial Black"/>
              </a:rPr>
              <a:t>10%</a:t>
            </a:r>
            <a:endParaRPr sz="2150">
              <a:latin typeface="Arial Black"/>
              <a:cs typeface="Arial Black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7232864" y="3555963"/>
            <a:ext cx="941705" cy="2616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550" spc="75" dirty="0">
                <a:latin typeface="Microsoft Sans Serif"/>
                <a:cs typeface="Microsoft Sans Serif"/>
              </a:rPr>
              <a:t>средства</a:t>
            </a:r>
            <a:endParaRPr sz="1550">
              <a:latin typeface="Microsoft Sans Serif"/>
              <a:cs typeface="Microsoft Sans Serif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6474921" y="2751737"/>
            <a:ext cx="2458720" cy="8356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14"/>
              </a:spcBef>
            </a:pPr>
            <a:r>
              <a:rPr sz="3225" baseline="-9043" dirty="0">
                <a:latin typeface="Arial Black"/>
                <a:cs typeface="Arial Black"/>
              </a:rPr>
              <a:t>90%</a:t>
            </a:r>
            <a:r>
              <a:rPr sz="3225" spc="142" baseline="-9043" dirty="0">
                <a:latin typeface="Arial Black"/>
                <a:cs typeface="Arial Black"/>
              </a:rPr>
              <a:t> </a:t>
            </a:r>
            <a:r>
              <a:rPr sz="1550" spc="85" dirty="0">
                <a:latin typeface="Microsoft Sans Serif"/>
                <a:cs typeface="Microsoft Sans Serif"/>
              </a:rPr>
              <a:t>средства</a:t>
            </a:r>
            <a:r>
              <a:rPr sz="1550" spc="-90" dirty="0">
                <a:latin typeface="Microsoft Sans Serif"/>
                <a:cs typeface="Microsoft Sans Serif"/>
              </a:rPr>
              <a:t> </a:t>
            </a:r>
            <a:r>
              <a:rPr sz="1550" spc="85" dirty="0">
                <a:latin typeface="Microsoft Sans Serif"/>
                <a:cs typeface="Microsoft Sans Serif"/>
              </a:rPr>
              <a:t>гранта</a:t>
            </a:r>
            <a:endParaRPr sz="155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65"/>
              </a:spcBef>
            </a:pPr>
            <a:endParaRPr sz="1550">
              <a:latin typeface="Microsoft Sans Serif"/>
              <a:cs typeface="Microsoft Sans Serif"/>
            </a:endParaRPr>
          </a:p>
          <a:p>
            <a:pPr marL="757555">
              <a:lnSpc>
                <a:spcPct val="100000"/>
              </a:lnSpc>
            </a:pPr>
            <a:r>
              <a:rPr sz="1550" spc="90" dirty="0">
                <a:latin typeface="Microsoft Sans Serif"/>
                <a:cs typeface="Microsoft Sans Serif"/>
              </a:rPr>
              <a:t>собственные</a:t>
            </a:r>
            <a:endParaRPr sz="1550">
              <a:latin typeface="Microsoft Sans Serif"/>
              <a:cs typeface="Microsoft Sans Serif"/>
            </a:endParaRPr>
          </a:p>
        </p:txBody>
      </p:sp>
      <p:grpSp>
        <p:nvGrpSpPr>
          <p:cNvPr id="54" name="object 54"/>
          <p:cNvGrpSpPr/>
          <p:nvPr/>
        </p:nvGrpSpPr>
        <p:grpSpPr>
          <a:xfrm>
            <a:off x="11729222" y="2947554"/>
            <a:ext cx="4677410" cy="716915"/>
            <a:chOff x="11729222" y="2947554"/>
            <a:chExt cx="4677410" cy="716915"/>
          </a:xfrm>
        </p:grpSpPr>
        <p:sp>
          <p:nvSpPr>
            <p:cNvPr id="55" name="object 55"/>
            <p:cNvSpPr/>
            <p:nvPr/>
          </p:nvSpPr>
          <p:spPr>
            <a:xfrm>
              <a:off x="11729222" y="2947554"/>
              <a:ext cx="116839" cy="116839"/>
            </a:xfrm>
            <a:custGeom>
              <a:avLst/>
              <a:gdLst/>
              <a:ahLst/>
              <a:cxnLst/>
              <a:rect l="l" t="t" r="r" b="b"/>
              <a:pathLst>
                <a:path w="116840" h="116839">
                  <a:moveTo>
                    <a:pt x="116374" y="0"/>
                  </a:moveTo>
                  <a:lnTo>
                    <a:pt x="0" y="0"/>
                  </a:lnTo>
                  <a:lnTo>
                    <a:pt x="0" y="116374"/>
                  </a:lnTo>
                  <a:lnTo>
                    <a:pt x="116374" y="116374"/>
                  </a:lnTo>
                  <a:lnTo>
                    <a:pt x="116374" y="0"/>
                  </a:lnTo>
                  <a:close/>
                </a:path>
              </a:pathLst>
            </a:custGeom>
            <a:solidFill>
              <a:srgbClr val="0089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1729222" y="3547635"/>
              <a:ext cx="116839" cy="116839"/>
            </a:xfrm>
            <a:custGeom>
              <a:avLst/>
              <a:gdLst/>
              <a:ahLst/>
              <a:cxnLst/>
              <a:rect l="l" t="t" r="r" b="b"/>
              <a:pathLst>
                <a:path w="116840" h="116839">
                  <a:moveTo>
                    <a:pt x="116374" y="0"/>
                  </a:moveTo>
                  <a:lnTo>
                    <a:pt x="0" y="0"/>
                  </a:lnTo>
                  <a:lnTo>
                    <a:pt x="0" y="116374"/>
                  </a:lnTo>
                  <a:lnTo>
                    <a:pt x="116374" y="116374"/>
                  </a:lnTo>
                  <a:lnTo>
                    <a:pt x="116374" y="0"/>
                  </a:lnTo>
                  <a:close/>
                </a:path>
              </a:pathLst>
            </a:custGeom>
            <a:solidFill>
              <a:srgbClr val="23C3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6290142" y="2947554"/>
              <a:ext cx="116839" cy="116839"/>
            </a:xfrm>
            <a:custGeom>
              <a:avLst/>
              <a:gdLst/>
              <a:ahLst/>
              <a:cxnLst/>
              <a:rect l="l" t="t" r="r" b="b"/>
              <a:pathLst>
                <a:path w="116840" h="116839">
                  <a:moveTo>
                    <a:pt x="116374" y="0"/>
                  </a:moveTo>
                  <a:lnTo>
                    <a:pt x="0" y="0"/>
                  </a:lnTo>
                  <a:lnTo>
                    <a:pt x="0" y="116374"/>
                  </a:lnTo>
                  <a:lnTo>
                    <a:pt x="116374" y="116374"/>
                  </a:lnTo>
                  <a:lnTo>
                    <a:pt x="116374" y="0"/>
                  </a:lnTo>
                  <a:close/>
                </a:path>
              </a:pathLst>
            </a:custGeom>
            <a:solidFill>
              <a:srgbClr val="0089C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16290142" y="3547635"/>
              <a:ext cx="116839" cy="116839"/>
            </a:xfrm>
            <a:custGeom>
              <a:avLst/>
              <a:gdLst/>
              <a:ahLst/>
              <a:cxnLst/>
              <a:rect l="l" t="t" r="r" b="b"/>
              <a:pathLst>
                <a:path w="116840" h="116839">
                  <a:moveTo>
                    <a:pt x="116374" y="0"/>
                  </a:moveTo>
                  <a:lnTo>
                    <a:pt x="0" y="0"/>
                  </a:lnTo>
                  <a:lnTo>
                    <a:pt x="0" y="116374"/>
                  </a:lnTo>
                  <a:lnTo>
                    <a:pt x="116374" y="116374"/>
                  </a:lnTo>
                  <a:lnTo>
                    <a:pt x="116374" y="0"/>
                  </a:lnTo>
                  <a:close/>
                </a:path>
              </a:pathLst>
            </a:custGeom>
            <a:solidFill>
              <a:srgbClr val="23C33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6" name="object 66"/>
          <p:cNvSpPr txBox="1"/>
          <p:nvPr/>
        </p:nvSpPr>
        <p:spPr>
          <a:xfrm>
            <a:off x="19733770" y="10807058"/>
            <a:ext cx="293370" cy="335915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95"/>
              </a:spcBef>
            </a:pPr>
            <a:fld id="{81D60167-4931-47E6-BA6A-407CBD079E47}" type="slidenum">
              <a:rPr sz="1650" spc="-65" dirty="0">
                <a:solidFill>
                  <a:srgbClr val="1C2D38"/>
                </a:solidFill>
                <a:latin typeface="Lucida Sans Unicode"/>
                <a:cs typeface="Lucida Sans Unicode"/>
              </a:rPr>
              <a:t>3</a:t>
            </a:fld>
            <a:endParaRPr sz="1650">
              <a:latin typeface="Lucida Sans Unicode"/>
              <a:cs typeface="Lucida Sans Unicode"/>
            </a:endParaRPr>
          </a:p>
        </p:txBody>
      </p:sp>
      <p:grpSp>
        <p:nvGrpSpPr>
          <p:cNvPr id="67" name="object 2"/>
          <p:cNvGrpSpPr/>
          <p:nvPr/>
        </p:nvGrpSpPr>
        <p:grpSpPr>
          <a:xfrm>
            <a:off x="443478" y="10722966"/>
            <a:ext cx="1228817" cy="537720"/>
            <a:chOff x="4932809" y="793587"/>
            <a:chExt cx="747395" cy="382905"/>
          </a:xfrm>
        </p:grpSpPr>
        <p:sp>
          <p:nvSpPr>
            <p:cNvPr id="68" name="object 3"/>
            <p:cNvSpPr/>
            <p:nvPr/>
          </p:nvSpPr>
          <p:spPr>
            <a:xfrm>
              <a:off x="4932809" y="793587"/>
              <a:ext cx="747395" cy="382905"/>
            </a:xfrm>
            <a:custGeom>
              <a:avLst/>
              <a:gdLst/>
              <a:ahLst/>
              <a:cxnLst/>
              <a:rect l="l" t="t" r="r" b="b"/>
              <a:pathLst>
                <a:path w="747395" h="382905">
                  <a:moveTo>
                    <a:pt x="564092" y="0"/>
                  </a:moveTo>
                  <a:lnTo>
                    <a:pt x="0" y="0"/>
                  </a:lnTo>
                  <a:lnTo>
                    <a:pt x="0" y="199853"/>
                  </a:lnTo>
                  <a:lnTo>
                    <a:pt x="6556" y="248285"/>
                  </a:lnTo>
                  <a:lnTo>
                    <a:pt x="25041" y="291896"/>
                  </a:lnTo>
                  <a:lnTo>
                    <a:pt x="53678" y="328907"/>
                  </a:lnTo>
                  <a:lnTo>
                    <a:pt x="90690" y="357544"/>
                  </a:lnTo>
                  <a:lnTo>
                    <a:pt x="134300" y="376029"/>
                  </a:lnTo>
                  <a:lnTo>
                    <a:pt x="182732" y="382586"/>
                  </a:lnTo>
                  <a:lnTo>
                    <a:pt x="746827" y="382586"/>
                  </a:lnTo>
                  <a:lnTo>
                    <a:pt x="746827" y="182739"/>
                  </a:lnTo>
                  <a:lnTo>
                    <a:pt x="740270" y="134304"/>
                  </a:lnTo>
                  <a:lnTo>
                    <a:pt x="721785" y="90692"/>
                  </a:lnTo>
                  <a:lnTo>
                    <a:pt x="693148" y="53679"/>
                  </a:lnTo>
                  <a:lnTo>
                    <a:pt x="656136" y="25041"/>
                  </a:lnTo>
                  <a:lnTo>
                    <a:pt x="612525" y="6556"/>
                  </a:lnTo>
                  <a:lnTo>
                    <a:pt x="564092" y="0"/>
                  </a:lnTo>
                  <a:close/>
                </a:path>
              </a:pathLst>
            </a:custGeom>
            <a:solidFill>
              <a:srgbClr val="B0CB1F"/>
            </a:solidFill>
          </p:spPr>
          <p:txBody>
            <a:bodyPr wrap="square" lIns="0" tIns="0" rIns="0" bIns="0" rtlCol="0"/>
            <a:lstStyle/>
            <a:p>
              <a:endParaRPr sz="3200"/>
            </a:p>
          </p:txBody>
        </p:sp>
        <p:sp>
          <p:nvSpPr>
            <p:cNvPr id="69" name="object 4"/>
            <p:cNvSpPr/>
            <p:nvPr/>
          </p:nvSpPr>
          <p:spPr>
            <a:xfrm>
              <a:off x="5063781" y="872092"/>
              <a:ext cx="497205" cy="225425"/>
            </a:xfrm>
            <a:custGeom>
              <a:avLst/>
              <a:gdLst/>
              <a:ahLst/>
              <a:cxnLst/>
              <a:rect l="l" t="t" r="r" b="b"/>
              <a:pathLst>
                <a:path w="497204" h="225425">
                  <a:moveTo>
                    <a:pt x="77064" y="2476"/>
                  </a:moveTo>
                  <a:lnTo>
                    <a:pt x="51379" y="2476"/>
                  </a:lnTo>
                  <a:lnTo>
                    <a:pt x="0" y="222839"/>
                  </a:lnTo>
                  <a:lnTo>
                    <a:pt x="27856" y="222839"/>
                  </a:lnTo>
                  <a:lnTo>
                    <a:pt x="38379" y="170845"/>
                  </a:lnTo>
                  <a:lnTo>
                    <a:pt x="116081" y="170845"/>
                  </a:lnTo>
                  <a:lnTo>
                    <a:pt x="110558" y="147012"/>
                  </a:lnTo>
                  <a:lnTo>
                    <a:pt x="43328" y="147012"/>
                  </a:lnTo>
                  <a:lnTo>
                    <a:pt x="64068" y="45496"/>
                  </a:lnTo>
                  <a:lnTo>
                    <a:pt x="87034" y="45496"/>
                  </a:lnTo>
                  <a:lnTo>
                    <a:pt x="77064" y="2476"/>
                  </a:lnTo>
                  <a:close/>
                </a:path>
                <a:path w="497204" h="225425">
                  <a:moveTo>
                    <a:pt x="116081" y="170845"/>
                  </a:moveTo>
                  <a:lnTo>
                    <a:pt x="89444" y="170845"/>
                  </a:lnTo>
                  <a:lnTo>
                    <a:pt x="99968" y="222839"/>
                  </a:lnTo>
                  <a:lnTo>
                    <a:pt x="128130" y="222839"/>
                  </a:lnTo>
                  <a:lnTo>
                    <a:pt x="116081" y="170845"/>
                  </a:lnTo>
                  <a:close/>
                </a:path>
                <a:path w="497204" h="225425">
                  <a:moveTo>
                    <a:pt x="87034" y="45496"/>
                  </a:moveTo>
                  <a:lnTo>
                    <a:pt x="64068" y="45496"/>
                  </a:lnTo>
                  <a:lnTo>
                    <a:pt x="84495" y="147012"/>
                  </a:lnTo>
                  <a:lnTo>
                    <a:pt x="110558" y="147012"/>
                  </a:lnTo>
                  <a:lnTo>
                    <a:pt x="87034" y="45496"/>
                  </a:lnTo>
                  <a:close/>
                </a:path>
                <a:path w="497204" h="225425">
                  <a:moveTo>
                    <a:pt x="232742" y="2476"/>
                  </a:moveTo>
                  <a:lnTo>
                    <a:pt x="149485" y="2476"/>
                  </a:lnTo>
                  <a:lnTo>
                    <a:pt x="149485" y="222839"/>
                  </a:lnTo>
                  <a:lnTo>
                    <a:pt x="176104" y="222839"/>
                  </a:lnTo>
                  <a:lnTo>
                    <a:pt x="176104" y="26308"/>
                  </a:lnTo>
                  <a:lnTo>
                    <a:pt x="232742" y="26308"/>
                  </a:lnTo>
                  <a:lnTo>
                    <a:pt x="232742" y="2476"/>
                  </a:lnTo>
                  <a:close/>
                </a:path>
                <a:path w="497204" h="225425">
                  <a:moveTo>
                    <a:pt x="309495" y="2476"/>
                  </a:moveTo>
                  <a:lnTo>
                    <a:pt x="259976" y="2476"/>
                  </a:lnTo>
                  <a:lnTo>
                    <a:pt x="259976" y="222839"/>
                  </a:lnTo>
                  <a:lnTo>
                    <a:pt x="286595" y="222839"/>
                  </a:lnTo>
                  <a:lnTo>
                    <a:pt x="286595" y="130917"/>
                  </a:lnTo>
                  <a:lnTo>
                    <a:pt x="309495" y="130917"/>
                  </a:lnTo>
                  <a:lnTo>
                    <a:pt x="348649" y="116218"/>
                  </a:lnTo>
                  <a:lnTo>
                    <a:pt x="354601" y="107085"/>
                  </a:lnTo>
                  <a:lnTo>
                    <a:pt x="286595" y="107085"/>
                  </a:lnTo>
                  <a:lnTo>
                    <a:pt x="286595" y="26308"/>
                  </a:lnTo>
                  <a:lnTo>
                    <a:pt x="354749" y="26308"/>
                  </a:lnTo>
                  <a:lnTo>
                    <a:pt x="354489" y="25593"/>
                  </a:lnTo>
                  <a:lnTo>
                    <a:pt x="348802" y="17024"/>
                  </a:lnTo>
                  <a:lnTo>
                    <a:pt x="341472" y="10659"/>
                  </a:lnTo>
                  <a:lnTo>
                    <a:pt x="332478" y="6113"/>
                  </a:lnTo>
                  <a:lnTo>
                    <a:pt x="321819" y="3385"/>
                  </a:lnTo>
                  <a:lnTo>
                    <a:pt x="309495" y="2476"/>
                  </a:lnTo>
                  <a:close/>
                </a:path>
                <a:path w="497204" h="225425">
                  <a:moveTo>
                    <a:pt x="354749" y="26308"/>
                  </a:moveTo>
                  <a:lnTo>
                    <a:pt x="317648" y="26308"/>
                  </a:lnTo>
                  <a:lnTo>
                    <a:pt x="324352" y="29404"/>
                  </a:lnTo>
                  <a:lnTo>
                    <a:pt x="328686" y="35593"/>
                  </a:lnTo>
                  <a:lnTo>
                    <a:pt x="331529" y="41029"/>
                  </a:lnTo>
                  <a:lnTo>
                    <a:pt x="333559" y="48051"/>
                  </a:lnTo>
                  <a:lnTo>
                    <a:pt x="334778" y="56658"/>
                  </a:lnTo>
                  <a:lnTo>
                    <a:pt x="335184" y="66851"/>
                  </a:lnTo>
                  <a:lnTo>
                    <a:pt x="334778" y="76910"/>
                  </a:lnTo>
                  <a:lnTo>
                    <a:pt x="317648" y="107085"/>
                  </a:lnTo>
                  <a:lnTo>
                    <a:pt x="354601" y="107085"/>
                  </a:lnTo>
                  <a:lnTo>
                    <a:pt x="358514" y="96524"/>
                  </a:lnTo>
                  <a:lnTo>
                    <a:pt x="360980" y="82935"/>
                  </a:lnTo>
                  <a:lnTo>
                    <a:pt x="361802" y="66851"/>
                  </a:lnTo>
                  <a:lnTo>
                    <a:pt x="360990" y="50508"/>
                  </a:lnTo>
                  <a:lnTo>
                    <a:pt x="358552" y="36755"/>
                  </a:lnTo>
                  <a:lnTo>
                    <a:pt x="354749" y="26308"/>
                  </a:lnTo>
                  <a:close/>
                </a:path>
                <a:path w="497204" h="225425">
                  <a:moveTo>
                    <a:pt x="443199" y="0"/>
                  </a:moveTo>
                  <a:lnTo>
                    <a:pt x="405442" y="16095"/>
                  </a:lnTo>
                  <a:lnTo>
                    <a:pt x="391002" y="57442"/>
                  </a:lnTo>
                  <a:lnTo>
                    <a:pt x="389346" y="112657"/>
                  </a:lnTo>
                  <a:lnTo>
                    <a:pt x="389530" y="134679"/>
                  </a:lnTo>
                  <a:lnTo>
                    <a:pt x="392287" y="179045"/>
                  </a:lnTo>
                  <a:lnTo>
                    <a:pt x="413257" y="216261"/>
                  </a:lnTo>
                  <a:lnTo>
                    <a:pt x="443199" y="225317"/>
                  </a:lnTo>
                  <a:lnTo>
                    <a:pt x="454264" y="224310"/>
                  </a:lnTo>
                  <a:lnTo>
                    <a:pt x="486432" y="201484"/>
                  </a:lnTo>
                  <a:lnTo>
                    <a:pt x="435152" y="201484"/>
                  </a:lnTo>
                  <a:lnTo>
                    <a:pt x="429065" y="198697"/>
                  </a:lnTo>
                  <a:lnTo>
                    <a:pt x="416913" y="159518"/>
                  </a:lnTo>
                  <a:lnTo>
                    <a:pt x="416070" y="131276"/>
                  </a:lnTo>
                  <a:lnTo>
                    <a:pt x="416138" y="90636"/>
                  </a:lnTo>
                  <a:lnTo>
                    <a:pt x="418801" y="45292"/>
                  </a:lnTo>
                  <a:lnTo>
                    <a:pt x="435152" y="23831"/>
                  </a:lnTo>
                  <a:lnTo>
                    <a:pt x="486431" y="23831"/>
                  </a:lnTo>
                  <a:lnTo>
                    <a:pt x="485610" y="22276"/>
                  </a:lnTo>
                  <a:lnTo>
                    <a:pt x="480959" y="16095"/>
                  </a:lnTo>
                  <a:lnTo>
                    <a:pt x="473144" y="9054"/>
                  </a:lnTo>
                  <a:lnTo>
                    <a:pt x="464246" y="4024"/>
                  </a:lnTo>
                  <a:lnTo>
                    <a:pt x="454264" y="1006"/>
                  </a:lnTo>
                  <a:lnTo>
                    <a:pt x="443199" y="0"/>
                  </a:lnTo>
                  <a:close/>
                </a:path>
                <a:path w="497204" h="225425">
                  <a:moveTo>
                    <a:pt x="486431" y="23831"/>
                  </a:moveTo>
                  <a:lnTo>
                    <a:pt x="451043" y="23831"/>
                  </a:lnTo>
                  <a:lnTo>
                    <a:pt x="457027" y="26617"/>
                  </a:lnTo>
                  <a:lnTo>
                    <a:pt x="461152" y="32186"/>
                  </a:lnTo>
                  <a:lnTo>
                    <a:pt x="469972" y="78419"/>
                  </a:lnTo>
                  <a:lnTo>
                    <a:pt x="470321" y="131276"/>
                  </a:lnTo>
                  <a:lnTo>
                    <a:pt x="469963" y="147089"/>
                  </a:lnTo>
                  <a:lnTo>
                    <a:pt x="464864" y="187970"/>
                  </a:lnTo>
                  <a:lnTo>
                    <a:pt x="451043" y="201484"/>
                  </a:lnTo>
                  <a:lnTo>
                    <a:pt x="486432" y="201484"/>
                  </a:lnTo>
                  <a:lnTo>
                    <a:pt x="496318" y="153085"/>
                  </a:lnTo>
                  <a:lnTo>
                    <a:pt x="497055" y="112657"/>
                  </a:lnTo>
                  <a:lnTo>
                    <a:pt x="496870" y="90636"/>
                  </a:lnTo>
                  <a:lnTo>
                    <a:pt x="494113" y="46271"/>
                  </a:lnTo>
                  <a:lnTo>
                    <a:pt x="489353" y="29366"/>
                  </a:lnTo>
                  <a:lnTo>
                    <a:pt x="486431" y="23831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 sz="3200"/>
            </a:p>
          </p:txBody>
        </p:sp>
      </p:grpSp>
      <p:sp>
        <p:nvSpPr>
          <p:cNvPr id="70" name="object 5"/>
          <p:cNvSpPr/>
          <p:nvPr/>
        </p:nvSpPr>
        <p:spPr>
          <a:xfrm>
            <a:off x="1645732" y="10722966"/>
            <a:ext cx="1085126" cy="502710"/>
          </a:xfrm>
          <a:custGeom>
            <a:avLst/>
            <a:gdLst/>
            <a:ahLst/>
            <a:cxnLst/>
            <a:rect l="l" t="t" r="r" b="b"/>
            <a:pathLst>
              <a:path w="977900" h="382905">
                <a:moveTo>
                  <a:pt x="210019" y="236651"/>
                </a:moveTo>
                <a:lnTo>
                  <a:pt x="209194" y="220294"/>
                </a:lnTo>
                <a:lnTo>
                  <a:pt x="206692" y="206514"/>
                </a:lnTo>
                <a:lnTo>
                  <a:pt x="202831" y="196113"/>
                </a:lnTo>
                <a:lnTo>
                  <a:pt x="202539" y="195313"/>
                </a:lnTo>
                <a:lnTo>
                  <a:pt x="196710" y="186677"/>
                </a:lnTo>
                <a:lnTo>
                  <a:pt x="189242" y="180238"/>
                </a:lnTo>
                <a:lnTo>
                  <a:pt x="183400" y="177292"/>
                </a:lnTo>
                <a:lnTo>
                  <a:pt x="183400" y="236651"/>
                </a:lnTo>
                <a:lnTo>
                  <a:pt x="182981" y="246735"/>
                </a:lnTo>
                <a:lnTo>
                  <a:pt x="165658" y="277507"/>
                </a:lnTo>
                <a:lnTo>
                  <a:pt x="133578" y="277507"/>
                </a:lnTo>
                <a:lnTo>
                  <a:pt x="133578" y="196113"/>
                </a:lnTo>
                <a:lnTo>
                  <a:pt x="165658" y="196113"/>
                </a:lnTo>
                <a:lnTo>
                  <a:pt x="183400" y="236651"/>
                </a:lnTo>
                <a:lnTo>
                  <a:pt x="183400" y="177292"/>
                </a:lnTo>
                <a:lnTo>
                  <a:pt x="180149" y="175641"/>
                </a:lnTo>
                <a:lnTo>
                  <a:pt x="169430" y="172885"/>
                </a:lnTo>
                <a:lnTo>
                  <a:pt x="157099" y="171970"/>
                </a:lnTo>
                <a:lnTo>
                  <a:pt x="133578" y="171970"/>
                </a:lnTo>
                <a:lnTo>
                  <a:pt x="133578" y="104813"/>
                </a:lnTo>
                <a:lnTo>
                  <a:pt x="200113" y="104813"/>
                </a:lnTo>
                <a:lnTo>
                  <a:pt x="200113" y="80975"/>
                </a:lnTo>
                <a:lnTo>
                  <a:pt x="106959" y="80975"/>
                </a:lnTo>
                <a:lnTo>
                  <a:pt x="106959" y="301332"/>
                </a:lnTo>
                <a:lnTo>
                  <a:pt x="157099" y="301332"/>
                </a:lnTo>
                <a:lnTo>
                  <a:pt x="196710" y="286486"/>
                </a:lnTo>
                <a:lnTo>
                  <a:pt x="202641" y="277507"/>
                </a:lnTo>
                <a:lnTo>
                  <a:pt x="206692" y="266598"/>
                </a:lnTo>
                <a:lnTo>
                  <a:pt x="209194" y="252882"/>
                </a:lnTo>
                <a:lnTo>
                  <a:pt x="210019" y="236651"/>
                </a:lnTo>
                <a:close/>
              </a:path>
              <a:path w="977900" h="382905">
                <a:moveTo>
                  <a:pt x="348056" y="80975"/>
                </a:moveTo>
                <a:lnTo>
                  <a:pt x="323608" y="80975"/>
                </a:lnTo>
                <a:lnTo>
                  <a:pt x="269443" y="234175"/>
                </a:lnTo>
                <a:lnTo>
                  <a:pt x="269443" y="80975"/>
                </a:lnTo>
                <a:lnTo>
                  <a:pt x="242824" y="80975"/>
                </a:lnTo>
                <a:lnTo>
                  <a:pt x="242824" y="301332"/>
                </a:lnTo>
                <a:lnTo>
                  <a:pt x="267589" y="301332"/>
                </a:lnTo>
                <a:lnTo>
                  <a:pt x="291236" y="234175"/>
                </a:lnTo>
                <a:lnTo>
                  <a:pt x="321437" y="148450"/>
                </a:lnTo>
                <a:lnTo>
                  <a:pt x="321437" y="301332"/>
                </a:lnTo>
                <a:lnTo>
                  <a:pt x="348056" y="301332"/>
                </a:lnTo>
                <a:lnTo>
                  <a:pt x="348056" y="148450"/>
                </a:lnTo>
                <a:lnTo>
                  <a:pt x="348056" y="80975"/>
                </a:lnTo>
                <a:close/>
              </a:path>
              <a:path w="977900" h="382905">
                <a:moveTo>
                  <a:pt x="482638" y="240982"/>
                </a:moveTo>
                <a:lnTo>
                  <a:pt x="472478" y="201371"/>
                </a:lnTo>
                <a:lnTo>
                  <a:pt x="457619" y="189611"/>
                </a:lnTo>
                <a:lnTo>
                  <a:pt x="463181" y="186728"/>
                </a:lnTo>
                <a:lnTo>
                  <a:pt x="481164" y="151536"/>
                </a:lnTo>
                <a:lnTo>
                  <a:pt x="481711" y="140703"/>
                </a:lnTo>
                <a:lnTo>
                  <a:pt x="481660" y="135445"/>
                </a:lnTo>
                <a:lnTo>
                  <a:pt x="475894" y="102336"/>
                </a:lnTo>
                <a:lnTo>
                  <a:pt x="473405" y="98005"/>
                </a:lnTo>
                <a:lnTo>
                  <a:pt x="430695" y="78498"/>
                </a:lnTo>
                <a:lnTo>
                  <a:pt x="419836" y="79336"/>
                </a:lnTo>
                <a:lnTo>
                  <a:pt x="383641" y="110147"/>
                </a:lnTo>
                <a:lnTo>
                  <a:pt x="379628" y="135445"/>
                </a:lnTo>
                <a:lnTo>
                  <a:pt x="406234" y="135445"/>
                </a:lnTo>
                <a:lnTo>
                  <a:pt x="406717" y="127190"/>
                </a:lnTo>
                <a:lnTo>
                  <a:pt x="408178" y="120053"/>
                </a:lnTo>
                <a:lnTo>
                  <a:pt x="410591" y="114033"/>
                </a:lnTo>
                <a:lnTo>
                  <a:pt x="413981" y="109143"/>
                </a:lnTo>
                <a:lnTo>
                  <a:pt x="418109" y="104597"/>
                </a:lnTo>
                <a:lnTo>
                  <a:pt x="423672" y="102336"/>
                </a:lnTo>
                <a:lnTo>
                  <a:pt x="437908" y="102336"/>
                </a:lnTo>
                <a:lnTo>
                  <a:pt x="455142" y="140703"/>
                </a:lnTo>
                <a:lnTo>
                  <a:pt x="454621" y="151180"/>
                </a:lnTo>
                <a:lnTo>
                  <a:pt x="437603" y="178777"/>
                </a:lnTo>
                <a:lnTo>
                  <a:pt x="413359" y="178777"/>
                </a:lnTo>
                <a:lnTo>
                  <a:pt x="413359" y="201676"/>
                </a:lnTo>
                <a:lnTo>
                  <a:pt x="437603" y="201676"/>
                </a:lnTo>
                <a:lnTo>
                  <a:pt x="443064" y="203847"/>
                </a:lnTo>
                <a:lnTo>
                  <a:pt x="456069" y="240982"/>
                </a:lnTo>
                <a:lnTo>
                  <a:pt x="455561" y="251472"/>
                </a:lnTo>
                <a:lnTo>
                  <a:pt x="438124" y="279984"/>
                </a:lnTo>
                <a:lnTo>
                  <a:pt x="423468" y="279984"/>
                </a:lnTo>
                <a:lnTo>
                  <a:pt x="406234" y="246862"/>
                </a:lnTo>
                <a:lnTo>
                  <a:pt x="379628" y="246862"/>
                </a:lnTo>
                <a:lnTo>
                  <a:pt x="395097" y="291744"/>
                </a:lnTo>
                <a:lnTo>
                  <a:pt x="430695" y="303822"/>
                </a:lnTo>
                <a:lnTo>
                  <a:pt x="442455" y="302907"/>
                </a:lnTo>
                <a:lnTo>
                  <a:pt x="475830" y="279984"/>
                </a:lnTo>
                <a:lnTo>
                  <a:pt x="477532" y="277037"/>
                </a:lnTo>
                <a:lnTo>
                  <a:pt x="482574" y="246862"/>
                </a:lnTo>
                <a:lnTo>
                  <a:pt x="482638" y="240982"/>
                </a:lnTo>
                <a:close/>
              </a:path>
              <a:path w="977900" h="382905">
                <a:moveTo>
                  <a:pt x="620102" y="80975"/>
                </a:moveTo>
                <a:lnTo>
                  <a:pt x="593483" y="80975"/>
                </a:lnTo>
                <a:lnTo>
                  <a:pt x="593483" y="177228"/>
                </a:lnTo>
                <a:lnTo>
                  <a:pt x="544588" y="177228"/>
                </a:lnTo>
                <a:lnTo>
                  <a:pt x="544588" y="80975"/>
                </a:lnTo>
                <a:lnTo>
                  <a:pt x="517969" y="80975"/>
                </a:lnTo>
                <a:lnTo>
                  <a:pt x="517969" y="301332"/>
                </a:lnTo>
                <a:lnTo>
                  <a:pt x="544588" y="301332"/>
                </a:lnTo>
                <a:lnTo>
                  <a:pt x="544588" y="201371"/>
                </a:lnTo>
                <a:lnTo>
                  <a:pt x="593483" y="201371"/>
                </a:lnTo>
                <a:lnTo>
                  <a:pt x="593483" y="301332"/>
                </a:lnTo>
                <a:lnTo>
                  <a:pt x="620102" y="301332"/>
                </a:lnTo>
                <a:lnTo>
                  <a:pt x="620102" y="201371"/>
                </a:lnTo>
                <a:lnTo>
                  <a:pt x="620102" y="177228"/>
                </a:lnTo>
                <a:lnTo>
                  <a:pt x="620102" y="80975"/>
                </a:lnTo>
                <a:close/>
              </a:path>
              <a:path w="977900" h="382905">
                <a:moveTo>
                  <a:pt x="744829" y="80975"/>
                </a:moveTo>
                <a:lnTo>
                  <a:pt x="659714" y="80975"/>
                </a:lnTo>
                <a:lnTo>
                  <a:pt x="659714" y="301332"/>
                </a:lnTo>
                <a:lnTo>
                  <a:pt x="744829" y="301332"/>
                </a:lnTo>
                <a:lnTo>
                  <a:pt x="744829" y="277507"/>
                </a:lnTo>
                <a:lnTo>
                  <a:pt x="686333" y="277507"/>
                </a:lnTo>
                <a:lnTo>
                  <a:pt x="686333" y="202603"/>
                </a:lnTo>
                <a:lnTo>
                  <a:pt x="736790" y="202603"/>
                </a:lnTo>
                <a:lnTo>
                  <a:pt x="736790" y="178777"/>
                </a:lnTo>
                <a:lnTo>
                  <a:pt x="686333" y="178777"/>
                </a:lnTo>
                <a:lnTo>
                  <a:pt x="686333" y="104813"/>
                </a:lnTo>
                <a:lnTo>
                  <a:pt x="744829" y="104813"/>
                </a:lnTo>
                <a:lnTo>
                  <a:pt x="744829" y="80975"/>
                </a:lnTo>
                <a:close/>
              </a:path>
              <a:path w="977900" h="382905">
                <a:moveTo>
                  <a:pt x="876681" y="135140"/>
                </a:moveTo>
                <a:lnTo>
                  <a:pt x="860894" y="91503"/>
                </a:lnTo>
                <a:lnTo>
                  <a:pt x="825919" y="78498"/>
                </a:lnTo>
                <a:lnTo>
                  <a:pt x="814628" y="79502"/>
                </a:lnTo>
                <a:lnTo>
                  <a:pt x="779576" y="108216"/>
                </a:lnTo>
                <a:lnTo>
                  <a:pt x="772769" y="150609"/>
                </a:lnTo>
                <a:lnTo>
                  <a:pt x="772071" y="191160"/>
                </a:lnTo>
                <a:lnTo>
                  <a:pt x="772236" y="213283"/>
                </a:lnTo>
                <a:lnTo>
                  <a:pt x="774852" y="257390"/>
                </a:lnTo>
                <a:lnTo>
                  <a:pt x="795743" y="294767"/>
                </a:lnTo>
                <a:lnTo>
                  <a:pt x="825919" y="303822"/>
                </a:lnTo>
                <a:lnTo>
                  <a:pt x="835710" y="303060"/>
                </a:lnTo>
                <a:lnTo>
                  <a:pt x="868743" y="279984"/>
                </a:lnTo>
                <a:lnTo>
                  <a:pt x="876681" y="246862"/>
                </a:lnTo>
                <a:lnTo>
                  <a:pt x="850366" y="246862"/>
                </a:lnTo>
                <a:lnTo>
                  <a:pt x="849693" y="254723"/>
                </a:lnTo>
                <a:lnTo>
                  <a:pt x="848283" y="261569"/>
                </a:lnTo>
                <a:lnTo>
                  <a:pt x="846137" y="267411"/>
                </a:lnTo>
                <a:lnTo>
                  <a:pt x="843254" y="272249"/>
                </a:lnTo>
                <a:lnTo>
                  <a:pt x="839127" y="277406"/>
                </a:lnTo>
                <a:lnTo>
                  <a:pt x="833348" y="279984"/>
                </a:lnTo>
                <a:lnTo>
                  <a:pt x="817880" y="279984"/>
                </a:lnTo>
                <a:lnTo>
                  <a:pt x="799642" y="238226"/>
                </a:lnTo>
                <a:lnTo>
                  <a:pt x="798791" y="209905"/>
                </a:lnTo>
                <a:lnTo>
                  <a:pt x="798855" y="169024"/>
                </a:lnTo>
                <a:lnTo>
                  <a:pt x="801522" y="123786"/>
                </a:lnTo>
                <a:lnTo>
                  <a:pt x="817880" y="102336"/>
                </a:lnTo>
                <a:lnTo>
                  <a:pt x="833348" y="102336"/>
                </a:lnTo>
                <a:lnTo>
                  <a:pt x="850366" y="135140"/>
                </a:lnTo>
                <a:lnTo>
                  <a:pt x="876681" y="135140"/>
                </a:lnTo>
                <a:close/>
              </a:path>
              <a:path w="977900" h="382905">
                <a:moveTo>
                  <a:pt x="977620" y="0"/>
                </a:moveTo>
                <a:lnTo>
                  <a:pt x="182727" y="0"/>
                </a:lnTo>
                <a:lnTo>
                  <a:pt x="134302" y="6553"/>
                </a:lnTo>
                <a:lnTo>
                  <a:pt x="90690" y="25031"/>
                </a:lnTo>
                <a:lnTo>
                  <a:pt x="53682" y="53670"/>
                </a:lnTo>
                <a:lnTo>
                  <a:pt x="25044" y="90690"/>
                </a:lnTo>
                <a:lnTo>
                  <a:pt x="6553" y="134302"/>
                </a:lnTo>
                <a:lnTo>
                  <a:pt x="0" y="182727"/>
                </a:lnTo>
                <a:lnTo>
                  <a:pt x="0" y="382574"/>
                </a:lnTo>
                <a:lnTo>
                  <a:pt x="18961" y="382574"/>
                </a:lnTo>
                <a:lnTo>
                  <a:pt x="18961" y="182727"/>
                </a:lnTo>
                <a:lnTo>
                  <a:pt x="22301" y="149847"/>
                </a:lnTo>
                <a:lnTo>
                  <a:pt x="47040" y="91351"/>
                </a:lnTo>
                <a:lnTo>
                  <a:pt x="91351" y="47040"/>
                </a:lnTo>
                <a:lnTo>
                  <a:pt x="149847" y="22301"/>
                </a:lnTo>
                <a:lnTo>
                  <a:pt x="182727" y="18961"/>
                </a:lnTo>
                <a:lnTo>
                  <a:pt x="958672" y="18961"/>
                </a:lnTo>
                <a:lnTo>
                  <a:pt x="958672" y="199847"/>
                </a:lnTo>
                <a:lnTo>
                  <a:pt x="955319" y="232740"/>
                </a:lnTo>
                <a:lnTo>
                  <a:pt x="930592" y="291236"/>
                </a:lnTo>
                <a:lnTo>
                  <a:pt x="886269" y="335546"/>
                </a:lnTo>
                <a:lnTo>
                  <a:pt x="827773" y="360273"/>
                </a:lnTo>
                <a:lnTo>
                  <a:pt x="794893" y="363613"/>
                </a:lnTo>
                <a:lnTo>
                  <a:pt x="348234" y="363613"/>
                </a:lnTo>
                <a:lnTo>
                  <a:pt x="348234" y="382574"/>
                </a:lnTo>
                <a:lnTo>
                  <a:pt x="794893" y="382574"/>
                </a:lnTo>
                <a:lnTo>
                  <a:pt x="843330" y="376021"/>
                </a:lnTo>
                <a:lnTo>
                  <a:pt x="886929" y="357543"/>
                </a:lnTo>
                <a:lnTo>
                  <a:pt x="923950" y="328904"/>
                </a:lnTo>
                <a:lnTo>
                  <a:pt x="952588" y="291896"/>
                </a:lnTo>
                <a:lnTo>
                  <a:pt x="971067" y="248285"/>
                </a:lnTo>
                <a:lnTo>
                  <a:pt x="977620" y="199847"/>
                </a:lnTo>
                <a:lnTo>
                  <a:pt x="977620" y="0"/>
                </a:lnTo>
                <a:close/>
              </a:path>
            </a:pathLst>
          </a:custGeom>
          <a:solidFill>
            <a:srgbClr val="9D9D9D"/>
          </a:solidFill>
        </p:spPr>
        <p:txBody>
          <a:bodyPr wrap="square" lIns="0" tIns="0" rIns="0" bIns="0" rtlCol="0"/>
          <a:lstStyle/>
          <a:p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object 31"/>
          <p:cNvSpPr txBox="1"/>
          <p:nvPr/>
        </p:nvSpPr>
        <p:spPr>
          <a:xfrm>
            <a:off x="443478" y="5716268"/>
            <a:ext cx="8764746" cy="990015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12700" algn="just">
              <a:lnSpc>
                <a:spcPts val="1800"/>
              </a:lnSpc>
            </a:pPr>
            <a:r>
              <a:rPr lang="ru-RU" sz="2000" b="1" spc="70" dirty="0" smtClean="0">
                <a:solidFill>
                  <a:srgbClr val="C0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* </a:t>
            </a:r>
            <a:r>
              <a:rPr lang="ru-RU" sz="2000" b="1" spc="70" dirty="0" smtClean="0">
                <a:solidFill>
                  <a:srgbClr val="C00000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Гражданин РФ</a:t>
            </a:r>
            <a:r>
              <a:rPr lang="ru-RU" sz="2000" spc="70" dirty="0" smtClean="0">
                <a:solidFill>
                  <a:srgbClr val="C00000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spc="7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 обязующийся в срок, не превышающий</a:t>
            </a:r>
          </a:p>
          <a:p>
            <a:pPr marL="12700" algn="just">
              <a:lnSpc>
                <a:spcPts val="1800"/>
              </a:lnSpc>
            </a:pPr>
            <a:r>
              <a:rPr lang="ru-RU" sz="2000" spc="7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30 календарных дней с даты принятия решения комиссией о</a:t>
            </a:r>
          </a:p>
          <a:p>
            <a:pPr marL="12700" algn="just">
              <a:lnSpc>
                <a:spcPts val="1800"/>
              </a:lnSpc>
            </a:pPr>
            <a:r>
              <a:rPr lang="ru-RU" sz="2000" spc="7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предоставлении ему гранта, осуществить </a:t>
            </a:r>
            <a:r>
              <a:rPr lang="ru-RU" sz="2000" spc="70" dirty="0" err="1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госрегистрацию</a:t>
            </a:r>
            <a:r>
              <a:rPr lang="ru-RU" sz="2000" spc="7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 К(Ф)Х </a:t>
            </a:r>
            <a:br>
              <a:rPr lang="ru-RU" sz="2000" spc="7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</a:br>
            <a:r>
              <a:rPr lang="ru-RU" sz="2000" spc="7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или </a:t>
            </a:r>
            <a:r>
              <a:rPr lang="ru-RU" sz="2000" spc="7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ИП    </a:t>
            </a:r>
            <a:endParaRPr sz="20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Microsoft Sans Serif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642036" y="5716440"/>
            <a:ext cx="962477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8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*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Грант "Агростартап"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предоставляется однократно на основании решения региональной конкурсной комиссии по результатам конкурсного отбора заявителей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8813" y="7412923"/>
            <a:ext cx="18738792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ts val="3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       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Способ проведения отбора получателей гранта «Агростартап»  - 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конкурс</a:t>
            </a:r>
          </a:p>
          <a:p>
            <a:pPr algn="just">
              <a:lnSpc>
                <a:spcPts val="3000"/>
              </a:lnSpc>
            </a:pP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ea typeface="Microsoft Sans Serif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lnSpc>
                <a:spcPts val="3000"/>
              </a:lnSpc>
              <a:buFont typeface="Wingdings" panose="05000000000000000000" pitchFamily="2" charset="2"/>
              <a:buChar char="Ø"/>
            </a:pP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Проведение конкурсного отбора  в государственной интегрированной информационной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         системе управления общественными финансами </a:t>
            </a: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«Электронный бюджет»  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ea typeface="Microsoft Sans Serif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318" y="395423"/>
            <a:ext cx="17802225" cy="530915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Грант «Агростартап»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8813" y="1920875"/>
            <a:ext cx="19133572" cy="778674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>
              <a:buClr>
                <a:schemeClr val="tx2">
                  <a:lumMod val="75000"/>
                </a:schemeClr>
              </a:buClr>
            </a:pPr>
            <a:r>
              <a:rPr lang="ru-RU" sz="2400" b="0" i="0" u="none" strike="noStrike" baseline="0" dirty="0" smtClean="0">
                <a:latin typeface="Times New Roman" panose="02020603050405020304" pitchFamily="18" charset="0"/>
              </a:rPr>
              <a:t>  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Приоритетность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рассмотрения проектов создания и (или) развития хозяйства определяется уполномоченным органом</a:t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ctr">
              <a:buClr>
                <a:schemeClr val="tx2">
                  <a:lumMod val="75000"/>
                </a:schemeClr>
              </a:buClr>
            </a:pP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Приоритетность направления проектов создания и (или) развития хозяйства на 2024-2026 годы: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(Приказ Минагро ПК от 23.07.2024  № 25-01.2-02-162)</a:t>
            </a:r>
          </a:p>
          <a:p>
            <a:pPr algn="ctr"/>
            <a:endParaRPr lang="ru-RU" sz="2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молочное животноводство </a:t>
            </a:r>
          </a:p>
          <a:p>
            <a:pPr algn="ctr"/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мясное животноводство </a:t>
            </a:r>
          </a:p>
          <a:p>
            <a:pPr algn="ctr"/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рыбоводство </a:t>
            </a:r>
          </a:p>
          <a:p>
            <a:pPr algn="ctr"/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выращивание ягодных культур</a:t>
            </a:r>
          </a:p>
          <a:p>
            <a:pPr algn="ctr"/>
            <a:endParaRPr lang="ru-RU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ru-RU" sz="28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i="0" u="none" strike="noStrike" baseline="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Размер гранта "Агростартап" не может быть менее 1,5 млн. рублей</a:t>
            </a:r>
            <a:r>
              <a:rPr lang="ru-RU" sz="28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800" b="0" i="0" u="none" strike="noStrike" baseline="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случае если заявителем на рассмотрение региональной конкурсной комиссии представлен проект создания и (или) развития хозяйства стоимостью менее 1,5 млн. рублей, такой проект создания и (или) развития хозяйства региональной конкурсной комиссией не рассматривается</a:t>
            </a:r>
            <a:r>
              <a:rPr lang="ru-RU" sz="2800" b="0" i="0" u="none" strike="noStrike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chemeClr val="tx2">
                  <a:lumMod val="75000"/>
                </a:schemeClr>
              </a:buClr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0" i="0" u="none" strike="noStrike" baseline="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5"/>
          <p:cNvSpPr/>
          <p:nvPr/>
        </p:nvSpPr>
        <p:spPr>
          <a:xfrm>
            <a:off x="1645732" y="10722966"/>
            <a:ext cx="1085126" cy="502710"/>
          </a:xfrm>
          <a:custGeom>
            <a:avLst/>
            <a:gdLst/>
            <a:ahLst/>
            <a:cxnLst/>
            <a:rect l="l" t="t" r="r" b="b"/>
            <a:pathLst>
              <a:path w="977900" h="382905">
                <a:moveTo>
                  <a:pt x="210019" y="236651"/>
                </a:moveTo>
                <a:lnTo>
                  <a:pt x="209194" y="220294"/>
                </a:lnTo>
                <a:lnTo>
                  <a:pt x="206692" y="206514"/>
                </a:lnTo>
                <a:lnTo>
                  <a:pt x="202831" y="196113"/>
                </a:lnTo>
                <a:lnTo>
                  <a:pt x="202539" y="195313"/>
                </a:lnTo>
                <a:lnTo>
                  <a:pt x="196710" y="186677"/>
                </a:lnTo>
                <a:lnTo>
                  <a:pt x="189242" y="180238"/>
                </a:lnTo>
                <a:lnTo>
                  <a:pt x="183400" y="177292"/>
                </a:lnTo>
                <a:lnTo>
                  <a:pt x="183400" y="236651"/>
                </a:lnTo>
                <a:lnTo>
                  <a:pt x="182981" y="246735"/>
                </a:lnTo>
                <a:lnTo>
                  <a:pt x="165658" y="277507"/>
                </a:lnTo>
                <a:lnTo>
                  <a:pt x="133578" y="277507"/>
                </a:lnTo>
                <a:lnTo>
                  <a:pt x="133578" y="196113"/>
                </a:lnTo>
                <a:lnTo>
                  <a:pt x="165658" y="196113"/>
                </a:lnTo>
                <a:lnTo>
                  <a:pt x="183400" y="236651"/>
                </a:lnTo>
                <a:lnTo>
                  <a:pt x="183400" y="177292"/>
                </a:lnTo>
                <a:lnTo>
                  <a:pt x="180149" y="175641"/>
                </a:lnTo>
                <a:lnTo>
                  <a:pt x="169430" y="172885"/>
                </a:lnTo>
                <a:lnTo>
                  <a:pt x="157099" y="171970"/>
                </a:lnTo>
                <a:lnTo>
                  <a:pt x="133578" y="171970"/>
                </a:lnTo>
                <a:lnTo>
                  <a:pt x="133578" y="104813"/>
                </a:lnTo>
                <a:lnTo>
                  <a:pt x="200113" y="104813"/>
                </a:lnTo>
                <a:lnTo>
                  <a:pt x="200113" y="80975"/>
                </a:lnTo>
                <a:lnTo>
                  <a:pt x="106959" y="80975"/>
                </a:lnTo>
                <a:lnTo>
                  <a:pt x="106959" y="301332"/>
                </a:lnTo>
                <a:lnTo>
                  <a:pt x="157099" y="301332"/>
                </a:lnTo>
                <a:lnTo>
                  <a:pt x="196710" y="286486"/>
                </a:lnTo>
                <a:lnTo>
                  <a:pt x="202641" y="277507"/>
                </a:lnTo>
                <a:lnTo>
                  <a:pt x="206692" y="266598"/>
                </a:lnTo>
                <a:lnTo>
                  <a:pt x="209194" y="252882"/>
                </a:lnTo>
                <a:lnTo>
                  <a:pt x="210019" y="236651"/>
                </a:lnTo>
                <a:close/>
              </a:path>
              <a:path w="977900" h="382905">
                <a:moveTo>
                  <a:pt x="348056" y="80975"/>
                </a:moveTo>
                <a:lnTo>
                  <a:pt x="323608" y="80975"/>
                </a:lnTo>
                <a:lnTo>
                  <a:pt x="269443" y="234175"/>
                </a:lnTo>
                <a:lnTo>
                  <a:pt x="269443" y="80975"/>
                </a:lnTo>
                <a:lnTo>
                  <a:pt x="242824" y="80975"/>
                </a:lnTo>
                <a:lnTo>
                  <a:pt x="242824" y="301332"/>
                </a:lnTo>
                <a:lnTo>
                  <a:pt x="267589" y="301332"/>
                </a:lnTo>
                <a:lnTo>
                  <a:pt x="291236" y="234175"/>
                </a:lnTo>
                <a:lnTo>
                  <a:pt x="321437" y="148450"/>
                </a:lnTo>
                <a:lnTo>
                  <a:pt x="321437" y="301332"/>
                </a:lnTo>
                <a:lnTo>
                  <a:pt x="348056" y="301332"/>
                </a:lnTo>
                <a:lnTo>
                  <a:pt x="348056" y="148450"/>
                </a:lnTo>
                <a:lnTo>
                  <a:pt x="348056" y="80975"/>
                </a:lnTo>
                <a:close/>
              </a:path>
              <a:path w="977900" h="382905">
                <a:moveTo>
                  <a:pt x="482638" y="240982"/>
                </a:moveTo>
                <a:lnTo>
                  <a:pt x="472478" y="201371"/>
                </a:lnTo>
                <a:lnTo>
                  <a:pt x="457619" y="189611"/>
                </a:lnTo>
                <a:lnTo>
                  <a:pt x="463181" y="186728"/>
                </a:lnTo>
                <a:lnTo>
                  <a:pt x="481164" y="151536"/>
                </a:lnTo>
                <a:lnTo>
                  <a:pt x="481711" y="140703"/>
                </a:lnTo>
                <a:lnTo>
                  <a:pt x="481660" y="135445"/>
                </a:lnTo>
                <a:lnTo>
                  <a:pt x="475894" y="102336"/>
                </a:lnTo>
                <a:lnTo>
                  <a:pt x="473405" y="98005"/>
                </a:lnTo>
                <a:lnTo>
                  <a:pt x="430695" y="78498"/>
                </a:lnTo>
                <a:lnTo>
                  <a:pt x="419836" y="79336"/>
                </a:lnTo>
                <a:lnTo>
                  <a:pt x="383641" y="110147"/>
                </a:lnTo>
                <a:lnTo>
                  <a:pt x="379628" y="135445"/>
                </a:lnTo>
                <a:lnTo>
                  <a:pt x="406234" y="135445"/>
                </a:lnTo>
                <a:lnTo>
                  <a:pt x="406717" y="127190"/>
                </a:lnTo>
                <a:lnTo>
                  <a:pt x="408178" y="120053"/>
                </a:lnTo>
                <a:lnTo>
                  <a:pt x="410591" y="114033"/>
                </a:lnTo>
                <a:lnTo>
                  <a:pt x="413981" y="109143"/>
                </a:lnTo>
                <a:lnTo>
                  <a:pt x="418109" y="104597"/>
                </a:lnTo>
                <a:lnTo>
                  <a:pt x="423672" y="102336"/>
                </a:lnTo>
                <a:lnTo>
                  <a:pt x="437908" y="102336"/>
                </a:lnTo>
                <a:lnTo>
                  <a:pt x="455142" y="140703"/>
                </a:lnTo>
                <a:lnTo>
                  <a:pt x="454621" y="151180"/>
                </a:lnTo>
                <a:lnTo>
                  <a:pt x="437603" y="178777"/>
                </a:lnTo>
                <a:lnTo>
                  <a:pt x="413359" y="178777"/>
                </a:lnTo>
                <a:lnTo>
                  <a:pt x="413359" y="201676"/>
                </a:lnTo>
                <a:lnTo>
                  <a:pt x="437603" y="201676"/>
                </a:lnTo>
                <a:lnTo>
                  <a:pt x="443064" y="203847"/>
                </a:lnTo>
                <a:lnTo>
                  <a:pt x="456069" y="240982"/>
                </a:lnTo>
                <a:lnTo>
                  <a:pt x="455561" y="251472"/>
                </a:lnTo>
                <a:lnTo>
                  <a:pt x="438124" y="279984"/>
                </a:lnTo>
                <a:lnTo>
                  <a:pt x="423468" y="279984"/>
                </a:lnTo>
                <a:lnTo>
                  <a:pt x="406234" y="246862"/>
                </a:lnTo>
                <a:lnTo>
                  <a:pt x="379628" y="246862"/>
                </a:lnTo>
                <a:lnTo>
                  <a:pt x="395097" y="291744"/>
                </a:lnTo>
                <a:lnTo>
                  <a:pt x="430695" y="303822"/>
                </a:lnTo>
                <a:lnTo>
                  <a:pt x="442455" y="302907"/>
                </a:lnTo>
                <a:lnTo>
                  <a:pt x="475830" y="279984"/>
                </a:lnTo>
                <a:lnTo>
                  <a:pt x="477532" y="277037"/>
                </a:lnTo>
                <a:lnTo>
                  <a:pt x="482574" y="246862"/>
                </a:lnTo>
                <a:lnTo>
                  <a:pt x="482638" y="240982"/>
                </a:lnTo>
                <a:close/>
              </a:path>
              <a:path w="977900" h="382905">
                <a:moveTo>
                  <a:pt x="620102" y="80975"/>
                </a:moveTo>
                <a:lnTo>
                  <a:pt x="593483" y="80975"/>
                </a:lnTo>
                <a:lnTo>
                  <a:pt x="593483" y="177228"/>
                </a:lnTo>
                <a:lnTo>
                  <a:pt x="544588" y="177228"/>
                </a:lnTo>
                <a:lnTo>
                  <a:pt x="544588" y="80975"/>
                </a:lnTo>
                <a:lnTo>
                  <a:pt x="517969" y="80975"/>
                </a:lnTo>
                <a:lnTo>
                  <a:pt x="517969" y="301332"/>
                </a:lnTo>
                <a:lnTo>
                  <a:pt x="544588" y="301332"/>
                </a:lnTo>
                <a:lnTo>
                  <a:pt x="544588" y="201371"/>
                </a:lnTo>
                <a:lnTo>
                  <a:pt x="593483" y="201371"/>
                </a:lnTo>
                <a:lnTo>
                  <a:pt x="593483" y="301332"/>
                </a:lnTo>
                <a:lnTo>
                  <a:pt x="620102" y="301332"/>
                </a:lnTo>
                <a:lnTo>
                  <a:pt x="620102" y="201371"/>
                </a:lnTo>
                <a:lnTo>
                  <a:pt x="620102" y="177228"/>
                </a:lnTo>
                <a:lnTo>
                  <a:pt x="620102" y="80975"/>
                </a:lnTo>
                <a:close/>
              </a:path>
              <a:path w="977900" h="382905">
                <a:moveTo>
                  <a:pt x="744829" y="80975"/>
                </a:moveTo>
                <a:lnTo>
                  <a:pt x="659714" y="80975"/>
                </a:lnTo>
                <a:lnTo>
                  <a:pt x="659714" y="301332"/>
                </a:lnTo>
                <a:lnTo>
                  <a:pt x="744829" y="301332"/>
                </a:lnTo>
                <a:lnTo>
                  <a:pt x="744829" y="277507"/>
                </a:lnTo>
                <a:lnTo>
                  <a:pt x="686333" y="277507"/>
                </a:lnTo>
                <a:lnTo>
                  <a:pt x="686333" y="202603"/>
                </a:lnTo>
                <a:lnTo>
                  <a:pt x="736790" y="202603"/>
                </a:lnTo>
                <a:lnTo>
                  <a:pt x="736790" y="178777"/>
                </a:lnTo>
                <a:lnTo>
                  <a:pt x="686333" y="178777"/>
                </a:lnTo>
                <a:lnTo>
                  <a:pt x="686333" y="104813"/>
                </a:lnTo>
                <a:lnTo>
                  <a:pt x="744829" y="104813"/>
                </a:lnTo>
                <a:lnTo>
                  <a:pt x="744829" y="80975"/>
                </a:lnTo>
                <a:close/>
              </a:path>
              <a:path w="977900" h="382905">
                <a:moveTo>
                  <a:pt x="876681" y="135140"/>
                </a:moveTo>
                <a:lnTo>
                  <a:pt x="860894" y="91503"/>
                </a:lnTo>
                <a:lnTo>
                  <a:pt x="825919" y="78498"/>
                </a:lnTo>
                <a:lnTo>
                  <a:pt x="814628" y="79502"/>
                </a:lnTo>
                <a:lnTo>
                  <a:pt x="779576" y="108216"/>
                </a:lnTo>
                <a:lnTo>
                  <a:pt x="772769" y="150609"/>
                </a:lnTo>
                <a:lnTo>
                  <a:pt x="772071" y="191160"/>
                </a:lnTo>
                <a:lnTo>
                  <a:pt x="772236" y="213283"/>
                </a:lnTo>
                <a:lnTo>
                  <a:pt x="774852" y="257390"/>
                </a:lnTo>
                <a:lnTo>
                  <a:pt x="795743" y="294767"/>
                </a:lnTo>
                <a:lnTo>
                  <a:pt x="825919" y="303822"/>
                </a:lnTo>
                <a:lnTo>
                  <a:pt x="835710" y="303060"/>
                </a:lnTo>
                <a:lnTo>
                  <a:pt x="868743" y="279984"/>
                </a:lnTo>
                <a:lnTo>
                  <a:pt x="876681" y="246862"/>
                </a:lnTo>
                <a:lnTo>
                  <a:pt x="850366" y="246862"/>
                </a:lnTo>
                <a:lnTo>
                  <a:pt x="849693" y="254723"/>
                </a:lnTo>
                <a:lnTo>
                  <a:pt x="848283" y="261569"/>
                </a:lnTo>
                <a:lnTo>
                  <a:pt x="846137" y="267411"/>
                </a:lnTo>
                <a:lnTo>
                  <a:pt x="843254" y="272249"/>
                </a:lnTo>
                <a:lnTo>
                  <a:pt x="839127" y="277406"/>
                </a:lnTo>
                <a:lnTo>
                  <a:pt x="833348" y="279984"/>
                </a:lnTo>
                <a:lnTo>
                  <a:pt x="817880" y="279984"/>
                </a:lnTo>
                <a:lnTo>
                  <a:pt x="799642" y="238226"/>
                </a:lnTo>
                <a:lnTo>
                  <a:pt x="798791" y="209905"/>
                </a:lnTo>
                <a:lnTo>
                  <a:pt x="798855" y="169024"/>
                </a:lnTo>
                <a:lnTo>
                  <a:pt x="801522" y="123786"/>
                </a:lnTo>
                <a:lnTo>
                  <a:pt x="817880" y="102336"/>
                </a:lnTo>
                <a:lnTo>
                  <a:pt x="833348" y="102336"/>
                </a:lnTo>
                <a:lnTo>
                  <a:pt x="850366" y="135140"/>
                </a:lnTo>
                <a:lnTo>
                  <a:pt x="876681" y="135140"/>
                </a:lnTo>
                <a:close/>
              </a:path>
              <a:path w="977900" h="382905">
                <a:moveTo>
                  <a:pt x="977620" y="0"/>
                </a:moveTo>
                <a:lnTo>
                  <a:pt x="182727" y="0"/>
                </a:lnTo>
                <a:lnTo>
                  <a:pt x="134302" y="6553"/>
                </a:lnTo>
                <a:lnTo>
                  <a:pt x="90690" y="25031"/>
                </a:lnTo>
                <a:lnTo>
                  <a:pt x="53682" y="53670"/>
                </a:lnTo>
                <a:lnTo>
                  <a:pt x="25044" y="90690"/>
                </a:lnTo>
                <a:lnTo>
                  <a:pt x="6553" y="134302"/>
                </a:lnTo>
                <a:lnTo>
                  <a:pt x="0" y="182727"/>
                </a:lnTo>
                <a:lnTo>
                  <a:pt x="0" y="382574"/>
                </a:lnTo>
                <a:lnTo>
                  <a:pt x="18961" y="382574"/>
                </a:lnTo>
                <a:lnTo>
                  <a:pt x="18961" y="182727"/>
                </a:lnTo>
                <a:lnTo>
                  <a:pt x="22301" y="149847"/>
                </a:lnTo>
                <a:lnTo>
                  <a:pt x="47040" y="91351"/>
                </a:lnTo>
                <a:lnTo>
                  <a:pt x="91351" y="47040"/>
                </a:lnTo>
                <a:lnTo>
                  <a:pt x="149847" y="22301"/>
                </a:lnTo>
                <a:lnTo>
                  <a:pt x="182727" y="18961"/>
                </a:lnTo>
                <a:lnTo>
                  <a:pt x="958672" y="18961"/>
                </a:lnTo>
                <a:lnTo>
                  <a:pt x="958672" y="199847"/>
                </a:lnTo>
                <a:lnTo>
                  <a:pt x="955319" y="232740"/>
                </a:lnTo>
                <a:lnTo>
                  <a:pt x="930592" y="291236"/>
                </a:lnTo>
                <a:lnTo>
                  <a:pt x="886269" y="335546"/>
                </a:lnTo>
                <a:lnTo>
                  <a:pt x="827773" y="360273"/>
                </a:lnTo>
                <a:lnTo>
                  <a:pt x="794893" y="363613"/>
                </a:lnTo>
                <a:lnTo>
                  <a:pt x="348234" y="363613"/>
                </a:lnTo>
                <a:lnTo>
                  <a:pt x="348234" y="382574"/>
                </a:lnTo>
                <a:lnTo>
                  <a:pt x="794893" y="382574"/>
                </a:lnTo>
                <a:lnTo>
                  <a:pt x="843330" y="376021"/>
                </a:lnTo>
                <a:lnTo>
                  <a:pt x="886929" y="357543"/>
                </a:lnTo>
                <a:lnTo>
                  <a:pt x="923950" y="328904"/>
                </a:lnTo>
                <a:lnTo>
                  <a:pt x="952588" y="291896"/>
                </a:lnTo>
                <a:lnTo>
                  <a:pt x="971067" y="248285"/>
                </a:lnTo>
                <a:lnTo>
                  <a:pt x="977620" y="199847"/>
                </a:lnTo>
                <a:lnTo>
                  <a:pt x="977620" y="0"/>
                </a:lnTo>
                <a:close/>
              </a:path>
            </a:pathLst>
          </a:custGeom>
          <a:solidFill>
            <a:srgbClr val="9D9D9D"/>
          </a:solidFill>
        </p:spPr>
        <p:txBody>
          <a:bodyPr wrap="square" lIns="0" tIns="0" rIns="0" bIns="0" rtlCol="0"/>
          <a:lstStyle/>
          <a:p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2"/>
          <p:cNvGrpSpPr/>
          <p:nvPr/>
        </p:nvGrpSpPr>
        <p:grpSpPr>
          <a:xfrm>
            <a:off x="443478" y="10722966"/>
            <a:ext cx="1228817" cy="537720"/>
            <a:chOff x="4932809" y="793587"/>
            <a:chExt cx="747395" cy="382905"/>
          </a:xfrm>
        </p:grpSpPr>
        <p:sp>
          <p:nvSpPr>
            <p:cNvPr id="8" name="object 3"/>
            <p:cNvSpPr/>
            <p:nvPr/>
          </p:nvSpPr>
          <p:spPr>
            <a:xfrm>
              <a:off x="4932809" y="793587"/>
              <a:ext cx="747395" cy="382905"/>
            </a:xfrm>
            <a:custGeom>
              <a:avLst/>
              <a:gdLst/>
              <a:ahLst/>
              <a:cxnLst/>
              <a:rect l="l" t="t" r="r" b="b"/>
              <a:pathLst>
                <a:path w="747395" h="382905">
                  <a:moveTo>
                    <a:pt x="564092" y="0"/>
                  </a:moveTo>
                  <a:lnTo>
                    <a:pt x="0" y="0"/>
                  </a:lnTo>
                  <a:lnTo>
                    <a:pt x="0" y="199853"/>
                  </a:lnTo>
                  <a:lnTo>
                    <a:pt x="6556" y="248285"/>
                  </a:lnTo>
                  <a:lnTo>
                    <a:pt x="25041" y="291896"/>
                  </a:lnTo>
                  <a:lnTo>
                    <a:pt x="53678" y="328907"/>
                  </a:lnTo>
                  <a:lnTo>
                    <a:pt x="90690" y="357544"/>
                  </a:lnTo>
                  <a:lnTo>
                    <a:pt x="134300" y="376029"/>
                  </a:lnTo>
                  <a:lnTo>
                    <a:pt x="182732" y="382586"/>
                  </a:lnTo>
                  <a:lnTo>
                    <a:pt x="746827" y="382586"/>
                  </a:lnTo>
                  <a:lnTo>
                    <a:pt x="746827" y="182739"/>
                  </a:lnTo>
                  <a:lnTo>
                    <a:pt x="740270" y="134304"/>
                  </a:lnTo>
                  <a:lnTo>
                    <a:pt x="721785" y="90692"/>
                  </a:lnTo>
                  <a:lnTo>
                    <a:pt x="693148" y="53679"/>
                  </a:lnTo>
                  <a:lnTo>
                    <a:pt x="656136" y="25041"/>
                  </a:lnTo>
                  <a:lnTo>
                    <a:pt x="612525" y="6556"/>
                  </a:lnTo>
                  <a:lnTo>
                    <a:pt x="564092" y="0"/>
                  </a:lnTo>
                  <a:close/>
                </a:path>
              </a:pathLst>
            </a:custGeom>
            <a:solidFill>
              <a:srgbClr val="B0CB1F"/>
            </a:solidFill>
          </p:spPr>
          <p:txBody>
            <a:bodyPr wrap="square" lIns="0" tIns="0" rIns="0" bIns="0" rtlCol="0"/>
            <a:lstStyle/>
            <a:p>
              <a:endParaRPr sz="3200"/>
            </a:p>
          </p:txBody>
        </p:sp>
        <p:sp>
          <p:nvSpPr>
            <p:cNvPr id="9" name="object 4"/>
            <p:cNvSpPr/>
            <p:nvPr/>
          </p:nvSpPr>
          <p:spPr>
            <a:xfrm>
              <a:off x="5063781" y="872092"/>
              <a:ext cx="497205" cy="225425"/>
            </a:xfrm>
            <a:custGeom>
              <a:avLst/>
              <a:gdLst/>
              <a:ahLst/>
              <a:cxnLst/>
              <a:rect l="l" t="t" r="r" b="b"/>
              <a:pathLst>
                <a:path w="497204" h="225425">
                  <a:moveTo>
                    <a:pt x="77064" y="2476"/>
                  </a:moveTo>
                  <a:lnTo>
                    <a:pt x="51379" y="2476"/>
                  </a:lnTo>
                  <a:lnTo>
                    <a:pt x="0" y="222839"/>
                  </a:lnTo>
                  <a:lnTo>
                    <a:pt x="27856" y="222839"/>
                  </a:lnTo>
                  <a:lnTo>
                    <a:pt x="38379" y="170845"/>
                  </a:lnTo>
                  <a:lnTo>
                    <a:pt x="116081" y="170845"/>
                  </a:lnTo>
                  <a:lnTo>
                    <a:pt x="110558" y="147012"/>
                  </a:lnTo>
                  <a:lnTo>
                    <a:pt x="43328" y="147012"/>
                  </a:lnTo>
                  <a:lnTo>
                    <a:pt x="64068" y="45496"/>
                  </a:lnTo>
                  <a:lnTo>
                    <a:pt x="87034" y="45496"/>
                  </a:lnTo>
                  <a:lnTo>
                    <a:pt x="77064" y="2476"/>
                  </a:lnTo>
                  <a:close/>
                </a:path>
                <a:path w="497204" h="225425">
                  <a:moveTo>
                    <a:pt x="116081" y="170845"/>
                  </a:moveTo>
                  <a:lnTo>
                    <a:pt x="89444" y="170845"/>
                  </a:lnTo>
                  <a:lnTo>
                    <a:pt x="99968" y="222839"/>
                  </a:lnTo>
                  <a:lnTo>
                    <a:pt x="128130" y="222839"/>
                  </a:lnTo>
                  <a:lnTo>
                    <a:pt x="116081" y="170845"/>
                  </a:lnTo>
                  <a:close/>
                </a:path>
                <a:path w="497204" h="225425">
                  <a:moveTo>
                    <a:pt x="87034" y="45496"/>
                  </a:moveTo>
                  <a:lnTo>
                    <a:pt x="64068" y="45496"/>
                  </a:lnTo>
                  <a:lnTo>
                    <a:pt x="84495" y="147012"/>
                  </a:lnTo>
                  <a:lnTo>
                    <a:pt x="110558" y="147012"/>
                  </a:lnTo>
                  <a:lnTo>
                    <a:pt x="87034" y="45496"/>
                  </a:lnTo>
                  <a:close/>
                </a:path>
                <a:path w="497204" h="225425">
                  <a:moveTo>
                    <a:pt x="232742" y="2476"/>
                  </a:moveTo>
                  <a:lnTo>
                    <a:pt x="149485" y="2476"/>
                  </a:lnTo>
                  <a:lnTo>
                    <a:pt x="149485" y="222839"/>
                  </a:lnTo>
                  <a:lnTo>
                    <a:pt x="176104" y="222839"/>
                  </a:lnTo>
                  <a:lnTo>
                    <a:pt x="176104" y="26308"/>
                  </a:lnTo>
                  <a:lnTo>
                    <a:pt x="232742" y="26308"/>
                  </a:lnTo>
                  <a:lnTo>
                    <a:pt x="232742" y="2476"/>
                  </a:lnTo>
                  <a:close/>
                </a:path>
                <a:path w="497204" h="225425">
                  <a:moveTo>
                    <a:pt x="309495" y="2476"/>
                  </a:moveTo>
                  <a:lnTo>
                    <a:pt x="259976" y="2476"/>
                  </a:lnTo>
                  <a:lnTo>
                    <a:pt x="259976" y="222839"/>
                  </a:lnTo>
                  <a:lnTo>
                    <a:pt x="286595" y="222839"/>
                  </a:lnTo>
                  <a:lnTo>
                    <a:pt x="286595" y="130917"/>
                  </a:lnTo>
                  <a:lnTo>
                    <a:pt x="309495" y="130917"/>
                  </a:lnTo>
                  <a:lnTo>
                    <a:pt x="348649" y="116218"/>
                  </a:lnTo>
                  <a:lnTo>
                    <a:pt x="354601" y="107085"/>
                  </a:lnTo>
                  <a:lnTo>
                    <a:pt x="286595" y="107085"/>
                  </a:lnTo>
                  <a:lnTo>
                    <a:pt x="286595" y="26308"/>
                  </a:lnTo>
                  <a:lnTo>
                    <a:pt x="354749" y="26308"/>
                  </a:lnTo>
                  <a:lnTo>
                    <a:pt x="354489" y="25593"/>
                  </a:lnTo>
                  <a:lnTo>
                    <a:pt x="348802" y="17024"/>
                  </a:lnTo>
                  <a:lnTo>
                    <a:pt x="341472" y="10659"/>
                  </a:lnTo>
                  <a:lnTo>
                    <a:pt x="332478" y="6113"/>
                  </a:lnTo>
                  <a:lnTo>
                    <a:pt x="321819" y="3385"/>
                  </a:lnTo>
                  <a:lnTo>
                    <a:pt x="309495" y="2476"/>
                  </a:lnTo>
                  <a:close/>
                </a:path>
                <a:path w="497204" h="225425">
                  <a:moveTo>
                    <a:pt x="354749" y="26308"/>
                  </a:moveTo>
                  <a:lnTo>
                    <a:pt x="317648" y="26308"/>
                  </a:lnTo>
                  <a:lnTo>
                    <a:pt x="324352" y="29404"/>
                  </a:lnTo>
                  <a:lnTo>
                    <a:pt x="328686" y="35593"/>
                  </a:lnTo>
                  <a:lnTo>
                    <a:pt x="331529" y="41029"/>
                  </a:lnTo>
                  <a:lnTo>
                    <a:pt x="333559" y="48051"/>
                  </a:lnTo>
                  <a:lnTo>
                    <a:pt x="334778" y="56658"/>
                  </a:lnTo>
                  <a:lnTo>
                    <a:pt x="335184" y="66851"/>
                  </a:lnTo>
                  <a:lnTo>
                    <a:pt x="334778" y="76910"/>
                  </a:lnTo>
                  <a:lnTo>
                    <a:pt x="317648" y="107085"/>
                  </a:lnTo>
                  <a:lnTo>
                    <a:pt x="354601" y="107085"/>
                  </a:lnTo>
                  <a:lnTo>
                    <a:pt x="358514" y="96524"/>
                  </a:lnTo>
                  <a:lnTo>
                    <a:pt x="360980" y="82935"/>
                  </a:lnTo>
                  <a:lnTo>
                    <a:pt x="361802" y="66851"/>
                  </a:lnTo>
                  <a:lnTo>
                    <a:pt x="360990" y="50508"/>
                  </a:lnTo>
                  <a:lnTo>
                    <a:pt x="358552" y="36755"/>
                  </a:lnTo>
                  <a:lnTo>
                    <a:pt x="354749" y="26308"/>
                  </a:lnTo>
                  <a:close/>
                </a:path>
                <a:path w="497204" h="225425">
                  <a:moveTo>
                    <a:pt x="443199" y="0"/>
                  </a:moveTo>
                  <a:lnTo>
                    <a:pt x="405442" y="16095"/>
                  </a:lnTo>
                  <a:lnTo>
                    <a:pt x="391002" y="57442"/>
                  </a:lnTo>
                  <a:lnTo>
                    <a:pt x="389346" y="112657"/>
                  </a:lnTo>
                  <a:lnTo>
                    <a:pt x="389530" y="134679"/>
                  </a:lnTo>
                  <a:lnTo>
                    <a:pt x="392287" y="179045"/>
                  </a:lnTo>
                  <a:lnTo>
                    <a:pt x="413257" y="216261"/>
                  </a:lnTo>
                  <a:lnTo>
                    <a:pt x="443199" y="225317"/>
                  </a:lnTo>
                  <a:lnTo>
                    <a:pt x="454264" y="224310"/>
                  </a:lnTo>
                  <a:lnTo>
                    <a:pt x="486432" y="201484"/>
                  </a:lnTo>
                  <a:lnTo>
                    <a:pt x="435152" y="201484"/>
                  </a:lnTo>
                  <a:lnTo>
                    <a:pt x="429065" y="198697"/>
                  </a:lnTo>
                  <a:lnTo>
                    <a:pt x="416913" y="159518"/>
                  </a:lnTo>
                  <a:lnTo>
                    <a:pt x="416070" y="131276"/>
                  </a:lnTo>
                  <a:lnTo>
                    <a:pt x="416138" y="90636"/>
                  </a:lnTo>
                  <a:lnTo>
                    <a:pt x="418801" y="45292"/>
                  </a:lnTo>
                  <a:lnTo>
                    <a:pt x="435152" y="23831"/>
                  </a:lnTo>
                  <a:lnTo>
                    <a:pt x="486431" y="23831"/>
                  </a:lnTo>
                  <a:lnTo>
                    <a:pt x="485610" y="22276"/>
                  </a:lnTo>
                  <a:lnTo>
                    <a:pt x="480959" y="16095"/>
                  </a:lnTo>
                  <a:lnTo>
                    <a:pt x="473144" y="9054"/>
                  </a:lnTo>
                  <a:lnTo>
                    <a:pt x="464246" y="4024"/>
                  </a:lnTo>
                  <a:lnTo>
                    <a:pt x="454264" y="1006"/>
                  </a:lnTo>
                  <a:lnTo>
                    <a:pt x="443199" y="0"/>
                  </a:lnTo>
                  <a:close/>
                </a:path>
                <a:path w="497204" h="225425">
                  <a:moveTo>
                    <a:pt x="486431" y="23831"/>
                  </a:moveTo>
                  <a:lnTo>
                    <a:pt x="451043" y="23831"/>
                  </a:lnTo>
                  <a:lnTo>
                    <a:pt x="457027" y="26617"/>
                  </a:lnTo>
                  <a:lnTo>
                    <a:pt x="461152" y="32186"/>
                  </a:lnTo>
                  <a:lnTo>
                    <a:pt x="469972" y="78419"/>
                  </a:lnTo>
                  <a:lnTo>
                    <a:pt x="470321" y="131276"/>
                  </a:lnTo>
                  <a:lnTo>
                    <a:pt x="469963" y="147089"/>
                  </a:lnTo>
                  <a:lnTo>
                    <a:pt x="464864" y="187970"/>
                  </a:lnTo>
                  <a:lnTo>
                    <a:pt x="451043" y="201484"/>
                  </a:lnTo>
                  <a:lnTo>
                    <a:pt x="486432" y="201484"/>
                  </a:lnTo>
                  <a:lnTo>
                    <a:pt x="496318" y="153085"/>
                  </a:lnTo>
                  <a:lnTo>
                    <a:pt x="497055" y="112657"/>
                  </a:lnTo>
                  <a:lnTo>
                    <a:pt x="496870" y="90636"/>
                  </a:lnTo>
                  <a:lnTo>
                    <a:pt x="494113" y="46271"/>
                  </a:lnTo>
                  <a:lnTo>
                    <a:pt x="489353" y="29366"/>
                  </a:lnTo>
                  <a:lnTo>
                    <a:pt x="486431" y="23831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 sz="3200"/>
            </a:p>
          </p:txBody>
        </p:sp>
      </p:grpSp>
    </p:spTree>
    <p:extLst>
      <p:ext uri="{BB962C8B-B14F-4D97-AF65-F5344CB8AC3E}">
        <p14:creationId xmlns:p14="http://schemas.microsoft.com/office/powerpoint/2010/main" val="274848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319" y="237274"/>
            <a:ext cx="5198132" cy="530915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Грант «Агростартап»</a:t>
            </a:r>
            <a:endParaRPr lang="ru-RU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3478" y="1311274"/>
            <a:ext cx="19362172" cy="932563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400" b="1" i="0" u="none" strike="noStrike" baseline="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 создания и (или) развития хозяйства</a:t>
            </a:r>
            <a:r>
              <a:rPr lang="ru-RU" sz="2400" b="1" i="0" u="none" strike="noStrike" baseline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</a:t>
            </a:r>
            <a:r>
              <a:rPr lang="ru-RU" sz="2400" b="1" i="0" u="none" strike="noStrike" baseline="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бизнес-план,</a:t>
            </a:r>
            <a:r>
              <a:rPr lang="ru-RU" sz="2400" b="1" i="0" u="none" strike="noStrike" baseline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400" i="0" u="none" strike="noStrike" baseline="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составленный по форме, определенной приказом Минагро Пермского края, в который включаются в т.ч. направления расходования гранта "Агростартап", обязательство по принятию в срок, не позднее срока использования гранта "Агростартап", не менее 2 новых постоянных работников, если сумма гранта "Агростартап" составляет 2 млн. рублей или более, и не менее 1 нового постоянного работника, если сумма гранта составляет менее 2 млн. рублей (</a:t>
            </a:r>
            <a:r>
              <a:rPr lang="ru-RU" sz="2400" b="1" i="0" u="none" strike="noStrike" baseline="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 этом ГКФХ и (или) ИП учитываются в качестве новых постоянных работников)</a:t>
            </a:r>
            <a:r>
              <a:rPr lang="ru-RU" sz="2400" i="0" u="none" strike="noStrike" baseline="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а также обязательство по сохранению созданных новых постоянных рабочих мест </a:t>
            </a:r>
            <a:r>
              <a:rPr lang="ru-RU" sz="2400" b="1" i="0" u="none" strike="noStrike" baseline="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течение 5 лет </a:t>
            </a:r>
            <a:r>
              <a:rPr lang="ru-RU" sz="2400" i="0" u="none" strike="noStrike" baseline="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даты получения гранта "Агростартап" и по достижению плановых показателей деятельности, предусмотренных Соглашением </a:t>
            </a:r>
          </a:p>
          <a:p>
            <a:pPr algn="just"/>
            <a:endParaRPr lang="ru-RU" sz="2400" i="0" u="none" strike="noStrike" baseline="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План расходов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проекта создания и (или) развития хозяйства – перечень затрат на реализацию проекта с указанием наименований приобретаемого оборудования, объектов, выполняемых работ, оказываемых услуг, их количества, цены, источников финансирования</a:t>
            </a:r>
          </a:p>
          <a:p>
            <a:pPr algn="just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дату определяемую Минагро ПК,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 заявителя должны отсутствовать неисполненные обязанности по уплате налогов, сборов, страховых взносов, пеней, штрафов и процентов, подлежащих уплате в соответствии с законодательством Российской Федерации о налогах и сборах, в сумме,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превышающей 10 тыс.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рублей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400" b="1" i="0" u="none" strike="noStrike" baseline="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Случаи, в которых допускается внесение изменений в проект создания </a:t>
            </a:r>
            <a:r>
              <a:rPr lang="ru-RU" sz="2400" i="0" u="none" strike="noStrike" baseline="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(или) развития хозяйства, методика оценки достижения грантополучателем плановых показателей деятельности, а также меры ответственности за недостижение плановых показателей деятельности определяются уполномоченным органом. </a:t>
            </a:r>
          </a:p>
          <a:p>
            <a:pPr marL="457200" indent="-457200" algn="just">
              <a:buFont typeface="Wingdings" panose="05000000000000000000" pitchFamily="2" charset="2"/>
              <a:buChar char="Ø"/>
            </a:pP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400" b="1" i="0" u="none" strike="noStrike" baseline="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случае не достижения плановых показателей деятельности грантополучатель </a:t>
            </a:r>
            <a:r>
              <a:rPr lang="ru-RU" sz="2400" i="0" u="none" strike="noStrike" baseline="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обязуется представить </a:t>
            </a:r>
            <a:r>
              <a:rPr lang="ru-RU" sz="2400" b="1" i="0" u="none" strike="noStrike" baseline="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 1 апреля года</a:t>
            </a:r>
            <a:r>
              <a:rPr lang="ru-RU" sz="2400" i="0" u="none" strike="noStrike" baseline="0" dirty="0" smtClean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следующего за годом, в котором показатель деятельности не был исполнен, письменное обоснование не достижения плановых показателей деятельности. В случае принятия Минагро ПК решения о необходимости внесения изменений в проект создания и (или) развития хозяйства и соглашение о предоставлении средств, ГКФХ или ИП представляет актуализированный проект  в срок, не превышающий 45 календарных дней со дня получения соответствующего решения</a:t>
            </a:r>
          </a:p>
        </p:txBody>
      </p:sp>
      <p:grpSp>
        <p:nvGrpSpPr>
          <p:cNvPr id="6" name="object 2"/>
          <p:cNvGrpSpPr/>
          <p:nvPr/>
        </p:nvGrpSpPr>
        <p:grpSpPr>
          <a:xfrm>
            <a:off x="443478" y="10722966"/>
            <a:ext cx="1228817" cy="537720"/>
            <a:chOff x="4932809" y="793587"/>
            <a:chExt cx="747395" cy="382905"/>
          </a:xfrm>
        </p:grpSpPr>
        <p:sp>
          <p:nvSpPr>
            <p:cNvPr id="7" name="object 3"/>
            <p:cNvSpPr/>
            <p:nvPr/>
          </p:nvSpPr>
          <p:spPr>
            <a:xfrm>
              <a:off x="4932809" y="793587"/>
              <a:ext cx="747395" cy="382905"/>
            </a:xfrm>
            <a:custGeom>
              <a:avLst/>
              <a:gdLst/>
              <a:ahLst/>
              <a:cxnLst/>
              <a:rect l="l" t="t" r="r" b="b"/>
              <a:pathLst>
                <a:path w="747395" h="382905">
                  <a:moveTo>
                    <a:pt x="564092" y="0"/>
                  </a:moveTo>
                  <a:lnTo>
                    <a:pt x="0" y="0"/>
                  </a:lnTo>
                  <a:lnTo>
                    <a:pt x="0" y="199853"/>
                  </a:lnTo>
                  <a:lnTo>
                    <a:pt x="6556" y="248285"/>
                  </a:lnTo>
                  <a:lnTo>
                    <a:pt x="25041" y="291896"/>
                  </a:lnTo>
                  <a:lnTo>
                    <a:pt x="53678" y="328907"/>
                  </a:lnTo>
                  <a:lnTo>
                    <a:pt x="90690" y="357544"/>
                  </a:lnTo>
                  <a:lnTo>
                    <a:pt x="134300" y="376029"/>
                  </a:lnTo>
                  <a:lnTo>
                    <a:pt x="182732" y="382586"/>
                  </a:lnTo>
                  <a:lnTo>
                    <a:pt x="746827" y="382586"/>
                  </a:lnTo>
                  <a:lnTo>
                    <a:pt x="746827" y="182739"/>
                  </a:lnTo>
                  <a:lnTo>
                    <a:pt x="740270" y="134304"/>
                  </a:lnTo>
                  <a:lnTo>
                    <a:pt x="721785" y="90692"/>
                  </a:lnTo>
                  <a:lnTo>
                    <a:pt x="693148" y="53679"/>
                  </a:lnTo>
                  <a:lnTo>
                    <a:pt x="656136" y="25041"/>
                  </a:lnTo>
                  <a:lnTo>
                    <a:pt x="612525" y="6556"/>
                  </a:lnTo>
                  <a:lnTo>
                    <a:pt x="564092" y="0"/>
                  </a:lnTo>
                  <a:close/>
                </a:path>
              </a:pathLst>
            </a:custGeom>
            <a:solidFill>
              <a:srgbClr val="B0CB1F"/>
            </a:solidFill>
          </p:spPr>
          <p:txBody>
            <a:bodyPr wrap="square" lIns="0" tIns="0" rIns="0" bIns="0" rtlCol="0"/>
            <a:lstStyle/>
            <a:p>
              <a:endParaRPr sz="3200"/>
            </a:p>
          </p:txBody>
        </p:sp>
        <p:sp>
          <p:nvSpPr>
            <p:cNvPr id="8" name="object 4"/>
            <p:cNvSpPr/>
            <p:nvPr/>
          </p:nvSpPr>
          <p:spPr>
            <a:xfrm>
              <a:off x="5063781" y="872092"/>
              <a:ext cx="497205" cy="225425"/>
            </a:xfrm>
            <a:custGeom>
              <a:avLst/>
              <a:gdLst/>
              <a:ahLst/>
              <a:cxnLst/>
              <a:rect l="l" t="t" r="r" b="b"/>
              <a:pathLst>
                <a:path w="497204" h="225425">
                  <a:moveTo>
                    <a:pt x="77064" y="2476"/>
                  </a:moveTo>
                  <a:lnTo>
                    <a:pt x="51379" y="2476"/>
                  </a:lnTo>
                  <a:lnTo>
                    <a:pt x="0" y="222839"/>
                  </a:lnTo>
                  <a:lnTo>
                    <a:pt x="27856" y="222839"/>
                  </a:lnTo>
                  <a:lnTo>
                    <a:pt x="38379" y="170845"/>
                  </a:lnTo>
                  <a:lnTo>
                    <a:pt x="116081" y="170845"/>
                  </a:lnTo>
                  <a:lnTo>
                    <a:pt x="110558" y="147012"/>
                  </a:lnTo>
                  <a:lnTo>
                    <a:pt x="43328" y="147012"/>
                  </a:lnTo>
                  <a:lnTo>
                    <a:pt x="64068" y="45496"/>
                  </a:lnTo>
                  <a:lnTo>
                    <a:pt x="87034" y="45496"/>
                  </a:lnTo>
                  <a:lnTo>
                    <a:pt x="77064" y="2476"/>
                  </a:lnTo>
                  <a:close/>
                </a:path>
                <a:path w="497204" h="225425">
                  <a:moveTo>
                    <a:pt x="116081" y="170845"/>
                  </a:moveTo>
                  <a:lnTo>
                    <a:pt x="89444" y="170845"/>
                  </a:lnTo>
                  <a:lnTo>
                    <a:pt x="99968" y="222839"/>
                  </a:lnTo>
                  <a:lnTo>
                    <a:pt x="128130" y="222839"/>
                  </a:lnTo>
                  <a:lnTo>
                    <a:pt x="116081" y="170845"/>
                  </a:lnTo>
                  <a:close/>
                </a:path>
                <a:path w="497204" h="225425">
                  <a:moveTo>
                    <a:pt x="87034" y="45496"/>
                  </a:moveTo>
                  <a:lnTo>
                    <a:pt x="64068" y="45496"/>
                  </a:lnTo>
                  <a:lnTo>
                    <a:pt x="84495" y="147012"/>
                  </a:lnTo>
                  <a:lnTo>
                    <a:pt x="110558" y="147012"/>
                  </a:lnTo>
                  <a:lnTo>
                    <a:pt x="87034" y="45496"/>
                  </a:lnTo>
                  <a:close/>
                </a:path>
                <a:path w="497204" h="225425">
                  <a:moveTo>
                    <a:pt x="232742" y="2476"/>
                  </a:moveTo>
                  <a:lnTo>
                    <a:pt x="149485" y="2476"/>
                  </a:lnTo>
                  <a:lnTo>
                    <a:pt x="149485" y="222839"/>
                  </a:lnTo>
                  <a:lnTo>
                    <a:pt x="176104" y="222839"/>
                  </a:lnTo>
                  <a:lnTo>
                    <a:pt x="176104" y="26308"/>
                  </a:lnTo>
                  <a:lnTo>
                    <a:pt x="232742" y="26308"/>
                  </a:lnTo>
                  <a:lnTo>
                    <a:pt x="232742" y="2476"/>
                  </a:lnTo>
                  <a:close/>
                </a:path>
                <a:path w="497204" h="225425">
                  <a:moveTo>
                    <a:pt x="309495" y="2476"/>
                  </a:moveTo>
                  <a:lnTo>
                    <a:pt x="259976" y="2476"/>
                  </a:lnTo>
                  <a:lnTo>
                    <a:pt x="259976" y="222839"/>
                  </a:lnTo>
                  <a:lnTo>
                    <a:pt x="286595" y="222839"/>
                  </a:lnTo>
                  <a:lnTo>
                    <a:pt x="286595" y="130917"/>
                  </a:lnTo>
                  <a:lnTo>
                    <a:pt x="309495" y="130917"/>
                  </a:lnTo>
                  <a:lnTo>
                    <a:pt x="348649" y="116218"/>
                  </a:lnTo>
                  <a:lnTo>
                    <a:pt x="354601" y="107085"/>
                  </a:lnTo>
                  <a:lnTo>
                    <a:pt x="286595" y="107085"/>
                  </a:lnTo>
                  <a:lnTo>
                    <a:pt x="286595" y="26308"/>
                  </a:lnTo>
                  <a:lnTo>
                    <a:pt x="354749" y="26308"/>
                  </a:lnTo>
                  <a:lnTo>
                    <a:pt x="354489" y="25593"/>
                  </a:lnTo>
                  <a:lnTo>
                    <a:pt x="348802" y="17024"/>
                  </a:lnTo>
                  <a:lnTo>
                    <a:pt x="341472" y="10659"/>
                  </a:lnTo>
                  <a:lnTo>
                    <a:pt x="332478" y="6113"/>
                  </a:lnTo>
                  <a:lnTo>
                    <a:pt x="321819" y="3385"/>
                  </a:lnTo>
                  <a:lnTo>
                    <a:pt x="309495" y="2476"/>
                  </a:lnTo>
                  <a:close/>
                </a:path>
                <a:path w="497204" h="225425">
                  <a:moveTo>
                    <a:pt x="354749" y="26308"/>
                  </a:moveTo>
                  <a:lnTo>
                    <a:pt x="317648" y="26308"/>
                  </a:lnTo>
                  <a:lnTo>
                    <a:pt x="324352" y="29404"/>
                  </a:lnTo>
                  <a:lnTo>
                    <a:pt x="328686" y="35593"/>
                  </a:lnTo>
                  <a:lnTo>
                    <a:pt x="331529" y="41029"/>
                  </a:lnTo>
                  <a:lnTo>
                    <a:pt x="333559" y="48051"/>
                  </a:lnTo>
                  <a:lnTo>
                    <a:pt x="334778" y="56658"/>
                  </a:lnTo>
                  <a:lnTo>
                    <a:pt x="335184" y="66851"/>
                  </a:lnTo>
                  <a:lnTo>
                    <a:pt x="334778" y="76910"/>
                  </a:lnTo>
                  <a:lnTo>
                    <a:pt x="317648" y="107085"/>
                  </a:lnTo>
                  <a:lnTo>
                    <a:pt x="354601" y="107085"/>
                  </a:lnTo>
                  <a:lnTo>
                    <a:pt x="358514" y="96524"/>
                  </a:lnTo>
                  <a:lnTo>
                    <a:pt x="360980" y="82935"/>
                  </a:lnTo>
                  <a:lnTo>
                    <a:pt x="361802" y="66851"/>
                  </a:lnTo>
                  <a:lnTo>
                    <a:pt x="360990" y="50508"/>
                  </a:lnTo>
                  <a:lnTo>
                    <a:pt x="358552" y="36755"/>
                  </a:lnTo>
                  <a:lnTo>
                    <a:pt x="354749" y="26308"/>
                  </a:lnTo>
                  <a:close/>
                </a:path>
                <a:path w="497204" h="225425">
                  <a:moveTo>
                    <a:pt x="443199" y="0"/>
                  </a:moveTo>
                  <a:lnTo>
                    <a:pt x="405442" y="16095"/>
                  </a:lnTo>
                  <a:lnTo>
                    <a:pt x="391002" y="57442"/>
                  </a:lnTo>
                  <a:lnTo>
                    <a:pt x="389346" y="112657"/>
                  </a:lnTo>
                  <a:lnTo>
                    <a:pt x="389530" y="134679"/>
                  </a:lnTo>
                  <a:lnTo>
                    <a:pt x="392287" y="179045"/>
                  </a:lnTo>
                  <a:lnTo>
                    <a:pt x="413257" y="216261"/>
                  </a:lnTo>
                  <a:lnTo>
                    <a:pt x="443199" y="225317"/>
                  </a:lnTo>
                  <a:lnTo>
                    <a:pt x="454264" y="224310"/>
                  </a:lnTo>
                  <a:lnTo>
                    <a:pt x="486432" y="201484"/>
                  </a:lnTo>
                  <a:lnTo>
                    <a:pt x="435152" y="201484"/>
                  </a:lnTo>
                  <a:lnTo>
                    <a:pt x="429065" y="198697"/>
                  </a:lnTo>
                  <a:lnTo>
                    <a:pt x="416913" y="159518"/>
                  </a:lnTo>
                  <a:lnTo>
                    <a:pt x="416070" y="131276"/>
                  </a:lnTo>
                  <a:lnTo>
                    <a:pt x="416138" y="90636"/>
                  </a:lnTo>
                  <a:lnTo>
                    <a:pt x="418801" y="45292"/>
                  </a:lnTo>
                  <a:lnTo>
                    <a:pt x="435152" y="23831"/>
                  </a:lnTo>
                  <a:lnTo>
                    <a:pt x="486431" y="23831"/>
                  </a:lnTo>
                  <a:lnTo>
                    <a:pt x="485610" y="22276"/>
                  </a:lnTo>
                  <a:lnTo>
                    <a:pt x="480959" y="16095"/>
                  </a:lnTo>
                  <a:lnTo>
                    <a:pt x="473144" y="9054"/>
                  </a:lnTo>
                  <a:lnTo>
                    <a:pt x="464246" y="4024"/>
                  </a:lnTo>
                  <a:lnTo>
                    <a:pt x="454264" y="1006"/>
                  </a:lnTo>
                  <a:lnTo>
                    <a:pt x="443199" y="0"/>
                  </a:lnTo>
                  <a:close/>
                </a:path>
                <a:path w="497204" h="225425">
                  <a:moveTo>
                    <a:pt x="486431" y="23831"/>
                  </a:moveTo>
                  <a:lnTo>
                    <a:pt x="451043" y="23831"/>
                  </a:lnTo>
                  <a:lnTo>
                    <a:pt x="457027" y="26617"/>
                  </a:lnTo>
                  <a:lnTo>
                    <a:pt x="461152" y="32186"/>
                  </a:lnTo>
                  <a:lnTo>
                    <a:pt x="469972" y="78419"/>
                  </a:lnTo>
                  <a:lnTo>
                    <a:pt x="470321" y="131276"/>
                  </a:lnTo>
                  <a:lnTo>
                    <a:pt x="469963" y="147089"/>
                  </a:lnTo>
                  <a:lnTo>
                    <a:pt x="464864" y="187970"/>
                  </a:lnTo>
                  <a:lnTo>
                    <a:pt x="451043" y="201484"/>
                  </a:lnTo>
                  <a:lnTo>
                    <a:pt x="486432" y="201484"/>
                  </a:lnTo>
                  <a:lnTo>
                    <a:pt x="496318" y="153085"/>
                  </a:lnTo>
                  <a:lnTo>
                    <a:pt x="497055" y="112657"/>
                  </a:lnTo>
                  <a:lnTo>
                    <a:pt x="496870" y="90636"/>
                  </a:lnTo>
                  <a:lnTo>
                    <a:pt x="494113" y="46271"/>
                  </a:lnTo>
                  <a:lnTo>
                    <a:pt x="489353" y="29366"/>
                  </a:lnTo>
                  <a:lnTo>
                    <a:pt x="486431" y="23831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 sz="3200"/>
            </a:p>
          </p:txBody>
        </p:sp>
      </p:grpSp>
      <p:sp>
        <p:nvSpPr>
          <p:cNvPr id="9" name="object 5"/>
          <p:cNvSpPr/>
          <p:nvPr/>
        </p:nvSpPr>
        <p:spPr>
          <a:xfrm>
            <a:off x="1672295" y="10740141"/>
            <a:ext cx="1085126" cy="502710"/>
          </a:xfrm>
          <a:custGeom>
            <a:avLst/>
            <a:gdLst/>
            <a:ahLst/>
            <a:cxnLst/>
            <a:rect l="l" t="t" r="r" b="b"/>
            <a:pathLst>
              <a:path w="977900" h="382905">
                <a:moveTo>
                  <a:pt x="210019" y="236651"/>
                </a:moveTo>
                <a:lnTo>
                  <a:pt x="209194" y="220294"/>
                </a:lnTo>
                <a:lnTo>
                  <a:pt x="206692" y="206514"/>
                </a:lnTo>
                <a:lnTo>
                  <a:pt x="202831" y="196113"/>
                </a:lnTo>
                <a:lnTo>
                  <a:pt x="202539" y="195313"/>
                </a:lnTo>
                <a:lnTo>
                  <a:pt x="196710" y="186677"/>
                </a:lnTo>
                <a:lnTo>
                  <a:pt x="189242" y="180238"/>
                </a:lnTo>
                <a:lnTo>
                  <a:pt x="183400" y="177292"/>
                </a:lnTo>
                <a:lnTo>
                  <a:pt x="183400" y="236651"/>
                </a:lnTo>
                <a:lnTo>
                  <a:pt x="182981" y="246735"/>
                </a:lnTo>
                <a:lnTo>
                  <a:pt x="165658" y="277507"/>
                </a:lnTo>
                <a:lnTo>
                  <a:pt x="133578" y="277507"/>
                </a:lnTo>
                <a:lnTo>
                  <a:pt x="133578" y="196113"/>
                </a:lnTo>
                <a:lnTo>
                  <a:pt x="165658" y="196113"/>
                </a:lnTo>
                <a:lnTo>
                  <a:pt x="183400" y="236651"/>
                </a:lnTo>
                <a:lnTo>
                  <a:pt x="183400" y="177292"/>
                </a:lnTo>
                <a:lnTo>
                  <a:pt x="180149" y="175641"/>
                </a:lnTo>
                <a:lnTo>
                  <a:pt x="169430" y="172885"/>
                </a:lnTo>
                <a:lnTo>
                  <a:pt x="157099" y="171970"/>
                </a:lnTo>
                <a:lnTo>
                  <a:pt x="133578" y="171970"/>
                </a:lnTo>
                <a:lnTo>
                  <a:pt x="133578" y="104813"/>
                </a:lnTo>
                <a:lnTo>
                  <a:pt x="200113" y="104813"/>
                </a:lnTo>
                <a:lnTo>
                  <a:pt x="200113" y="80975"/>
                </a:lnTo>
                <a:lnTo>
                  <a:pt x="106959" y="80975"/>
                </a:lnTo>
                <a:lnTo>
                  <a:pt x="106959" y="301332"/>
                </a:lnTo>
                <a:lnTo>
                  <a:pt x="157099" y="301332"/>
                </a:lnTo>
                <a:lnTo>
                  <a:pt x="196710" y="286486"/>
                </a:lnTo>
                <a:lnTo>
                  <a:pt x="202641" y="277507"/>
                </a:lnTo>
                <a:lnTo>
                  <a:pt x="206692" y="266598"/>
                </a:lnTo>
                <a:lnTo>
                  <a:pt x="209194" y="252882"/>
                </a:lnTo>
                <a:lnTo>
                  <a:pt x="210019" y="236651"/>
                </a:lnTo>
                <a:close/>
              </a:path>
              <a:path w="977900" h="382905">
                <a:moveTo>
                  <a:pt x="348056" y="80975"/>
                </a:moveTo>
                <a:lnTo>
                  <a:pt x="323608" y="80975"/>
                </a:lnTo>
                <a:lnTo>
                  <a:pt x="269443" y="234175"/>
                </a:lnTo>
                <a:lnTo>
                  <a:pt x="269443" y="80975"/>
                </a:lnTo>
                <a:lnTo>
                  <a:pt x="242824" y="80975"/>
                </a:lnTo>
                <a:lnTo>
                  <a:pt x="242824" y="301332"/>
                </a:lnTo>
                <a:lnTo>
                  <a:pt x="267589" y="301332"/>
                </a:lnTo>
                <a:lnTo>
                  <a:pt x="291236" y="234175"/>
                </a:lnTo>
                <a:lnTo>
                  <a:pt x="321437" y="148450"/>
                </a:lnTo>
                <a:lnTo>
                  <a:pt x="321437" y="301332"/>
                </a:lnTo>
                <a:lnTo>
                  <a:pt x="348056" y="301332"/>
                </a:lnTo>
                <a:lnTo>
                  <a:pt x="348056" y="148450"/>
                </a:lnTo>
                <a:lnTo>
                  <a:pt x="348056" y="80975"/>
                </a:lnTo>
                <a:close/>
              </a:path>
              <a:path w="977900" h="382905">
                <a:moveTo>
                  <a:pt x="482638" y="240982"/>
                </a:moveTo>
                <a:lnTo>
                  <a:pt x="472478" y="201371"/>
                </a:lnTo>
                <a:lnTo>
                  <a:pt x="457619" y="189611"/>
                </a:lnTo>
                <a:lnTo>
                  <a:pt x="463181" y="186728"/>
                </a:lnTo>
                <a:lnTo>
                  <a:pt x="481164" y="151536"/>
                </a:lnTo>
                <a:lnTo>
                  <a:pt x="481711" y="140703"/>
                </a:lnTo>
                <a:lnTo>
                  <a:pt x="481660" y="135445"/>
                </a:lnTo>
                <a:lnTo>
                  <a:pt x="475894" y="102336"/>
                </a:lnTo>
                <a:lnTo>
                  <a:pt x="473405" y="98005"/>
                </a:lnTo>
                <a:lnTo>
                  <a:pt x="430695" y="78498"/>
                </a:lnTo>
                <a:lnTo>
                  <a:pt x="419836" y="79336"/>
                </a:lnTo>
                <a:lnTo>
                  <a:pt x="383641" y="110147"/>
                </a:lnTo>
                <a:lnTo>
                  <a:pt x="379628" y="135445"/>
                </a:lnTo>
                <a:lnTo>
                  <a:pt x="406234" y="135445"/>
                </a:lnTo>
                <a:lnTo>
                  <a:pt x="406717" y="127190"/>
                </a:lnTo>
                <a:lnTo>
                  <a:pt x="408178" y="120053"/>
                </a:lnTo>
                <a:lnTo>
                  <a:pt x="410591" y="114033"/>
                </a:lnTo>
                <a:lnTo>
                  <a:pt x="413981" y="109143"/>
                </a:lnTo>
                <a:lnTo>
                  <a:pt x="418109" y="104597"/>
                </a:lnTo>
                <a:lnTo>
                  <a:pt x="423672" y="102336"/>
                </a:lnTo>
                <a:lnTo>
                  <a:pt x="437908" y="102336"/>
                </a:lnTo>
                <a:lnTo>
                  <a:pt x="455142" y="140703"/>
                </a:lnTo>
                <a:lnTo>
                  <a:pt x="454621" y="151180"/>
                </a:lnTo>
                <a:lnTo>
                  <a:pt x="437603" y="178777"/>
                </a:lnTo>
                <a:lnTo>
                  <a:pt x="413359" y="178777"/>
                </a:lnTo>
                <a:lnTo>
                  <a:pt x="413359" y="201676"/>
                </a:lnTo>
                <a:lnTo>
                  <a:pt x="437603" y="201676"/>
                </a:lnTo>
                <a:lnTo>
                  <a:pt x="443064" y="203847"/>
                </a:lnTo>
                <a:lnTo>
                  <a:pt x="456069" y="240982"/>
                </a:lnTo>
                <a:lnTo>
                  <a:pt x="455561" y="251472"/>
                </a:lnTo>
                <a:lnTo>
                  <a:pt x="438124" y="279984"/>
                </a:lnTo>
                <a:lnTo>
                  <a:pt x="423468" y="279984"/>
                </a:lnTo>
                <a:lnTo>
                  <a:pt x="406234" y="246862"/>
                </a:lnTo>
                <a:lnTo>
                  <a:pt x="379628" y="246862"/>
                </a:lnTo>
                <a:lnTo>
                  <a:pt x="395097" y="291744"/>
                </a:lnTo>
                <a:lnTo>
                  <a:pt x="430695" y="303822"/>
                </a:lnTo>
                <a:lnTo>
                  <a:pt x="442455" y="302907"/>
                </a:lnTo>
                <a:lnTo>
                  <a:pt x="475830" y="279984"/>
                </a:lnTo>
                <a:lnTo>
                  <a:pt x="477532" y="277037"/>
                </a:lnTo>
                <a:lnTo>
                  <a:pt x="482574" y="246862"/>
                </a:lnTo>
                <a:lnTo>
                  <a:pt x="482638" y="240982"/>
                </a:lnTo>
                <a:close/>
              </a:path>
              <a:path w="977900" h="382905">
                <a:moveTo>
                  <a:pt x="620102" y="80975"/>
                </a:moveTo>
                <a:lnTo>
                  <a:pt x="593483" y="80975"/>
                </a:lnTo>
                <a:lnTo>
                  <a:pt x="593483" y="177228"/>
                </a:lnTo>
                <a:lnTo>
                  <a:pt x="544588" y="177228"/>
                </a:lnTo>
                <a:lnTo>
                  <a:pt x="544588" y="80975"/>
                </a:lnTo>
                <a:lnTo>
                  <a:pt x="517969" y="80975"/>
                </a:lnTo>
                <a:lnTo>
                  <a:pt x="517969" y="301332"/>
                </a:lnTo>
                <a:lnTo>
                  <a:pt x="544588" y="301332"/>
                </a:lnTo>
                <a:lnTo>
                  <a:pt x="544588" y="201371"/>
                </a:lnTo>
                <a:lnTo>
                  <a:pt x="593483" y="201371"/>
                </a:lnTo>
                <a:lnTo>
                  <a:pt x="593483" y="301332"/>
                </a:lnTo>
                <a:lnTo>
                  <a:pt x="620102" y="301332"/>
                </a:lnTo>
                <a:lnTo>
                  <a:pt x="620102" y="201371"/>
                </a:lnTo>
                <a:lnTo>
                  <a:pt x="620102" y="177228"/>
                </a:lnTo>
                <a:lnTo>
                  <a:pt x="620102" y="80975"/>
                </a:lnTo>
                <a:close/>
              </a:path>
              <a:path w="977900" h="382905">
                <a:moveTo>
                  <a:pt x="744829" y="80975"/>
                </a:moveTo>
                <a:lnTo>
                  <a:pt x="659714" y="80975"/>
                </a:lnTo>
                <a:lnTo>
                  <a:pt x="659714" y="301332"/>
                </a:lnTo>
                <a:lnTo>
                  <a:pt x="744829" y="301332"/>
                </a:lnTo>
                <a:lnTo>
                  <a:pt x="744829" y="277507"/>
                </a:lnTo>
                <a:lnTo>
                  <a:pt x="686333" y="277507"/>
                </a:lnTo>
                <a:lnTo>
                  <a:pt x="686333" y="202603"/>
                </a:lnTo>
                <a:lnTo>
                  <a:pt x="736790" y="202603"/>
                </a:lnTo>
                <a:lnTo>
                  <a:pt x="736790" y="178777"/>
                </a:lnTo>
                <a:lnTo>
                  <a:pt x="686333" y="178777"/>
                </a:lnTo>
                <a:lnTo>
                  <a:pt x="686333" y="104813"/>
                </a:lnTo>
                <a:lnTo>
                  <a:pt x="744829" y="104813"/>
                </a:lnTo>
                <a:lnTo>
                  <a:pt x="744829" y="80975"/>
                </a:lnTo>
                <a:close/>
              </a:path>
              <a:path w="977900" h="382905">
                <a:moveTo>
                  <a:pt x="876681" y="135140"/>
                </a:moveTo>
                <a:lnTo>
                  <a:pt x="860894" y="91503"/>
                </a:lnTo>
                <a:lnTo>
                  <a:pt x="825919" y="78498"/>
                </a:lnTo>
                <a:lnTo>
                  <a:pt x="814628" y="79502"/>
                </a:lnTo>
                <a:lnTo>
                  <a:pt x="779576" y="108216"/>
                </a:lnTo>
                <a:lnTo>
                  <a:pt x="772769" y="150609"/>
                </a:lnTo>
                <a:lnTo>
                  <a:pt x="772071" y="191160"/>
                </a:lnTo>
                <a:lnTo>
                  <a:pt x="772236" y="213283"/>
                </a:lnTo>
                <a:lnTo>
                  <a:pt x="774852" y="257390"/>
                </a:lnTo>
                <a:lnTo>
                  <a:pt x="795743" y="294767"/>
                </a:lnTo>
                <a:lnTo>
                  <a:pt x="825919" y="303822"/>
                </a:lnTo>
                <a:lnTo>
                  <a:pt x="835710" y="303060"/>
                </a:lnTo>
                <a:lnTo>
                  <a:pt x="868743" y="279984"/>
                </a:lnTo>
                <a:lnTo>
                  <a:pt x="876681" y="246862"/>
                </a:lnTo>
                <a:lnTo>
                  <a:pt x="850366" y="246862"/>
                </a:lnTo>
                <a:lnTo>
                  <a:pt x="849693" y="254723"/>
                </a:lnTo>
                <a:lnTo>
                  <a:pt x="848283" y="261569"/>
                </a:lnTo>
                <a:lnTo>
                  <a:pt x="846137" y="267411"/>
                </a:lnTo>
                <a:lnTo>
                  <a:pt x="843254" y="272249"/>
                </a:lnTo>
                <a:lnTo>
                  <a:pt x="839127" y="277406"/>
                </a:lnTo>
                <a:lnTo>
                  <a:pt x="833348" y="279984"/>
                </a:lnTo>
                <a:lnTo>
                  <a:pt x="817880" y="279984"/>
                </a:lnTo>
                <a:lnTo>
                  <a:pt x="799642" y="238226"/>
                </a:lnTo>
                <a:lnTo>
                  <a:pt x="798791" y="209905"/>
                </a:lnTo>
                <a:lnTo>
                  <a:pt x="798855" y="169024"/>
                </a:lnTo>
                <a:lnTo>
                  <a:pt x="801522" y="123786"/>
                </a:lnTo>
                <a:lnTo>
                  <a:pt x="817880" y="102336"/>
                </a:lnTo>
                <a:lnTo>
                  <a:pt x="833348" y="102336"/>
                </a:lnTo>
                <a:lnTo>
                  <a:pt x="850366" y="135140"/>
                </a:lnTo>
                <a:lnTo>
                  <a:pt x="876681" y="135140"/>
                </a:lnTo>
                <a:close/>
              </a:path>
              <a:path w="977900" h="382905">
                <a:moveTo>
                  <a:pt x="977620" y="0"/>
                </a:moveTo>
                <a:lnTo>
                  <a:pt x="182727" y="0"/>
                </a:lnTo>
                <a:lnTo>
                  <a:pt x="134302" y="6553"/>
                </a:lnTo>
                <a:lnTo>
                  <a:pt x="90690" y="25031"/>
                </a:lnTo>
                <a:lnTo>
                  <a:pt x="53682" y="53670"/>
                </a:lnTo>
                <a:lnTo>
                  <a:pt x="25044" y="90690"/>
                </a:lnTo>
                <a:lnTo>
                  <a:pt x="6553" y="134302"/>
                </a:lnTo>
                <a:lnTo>
                  <a:pt x="0" y="182727"/>
                </a:lnTo>
                <a:lnTo>
                  <a:pt x="0" y="382574"/>
                </a:lnTo>
                <a:lnTo>
                  <a:pt x="18961" y="382574"/>
                </a:lnTo>
                <a:lnTo>
                  <a:pt x="18961" y="182727"/>
                </a:lnTo>
                <a:lnTo>
                  <a:pt x="22301" y="149847"/>
                </a:lnTo>
                <a:lnTo>
                  <a:pt x="47040" y="91351"/>
                </a:lnTo>
                <a:lnTo>
                  <a:pt x="91351" y="47040"/>
                </a:lnTo>
                <a:lnTo>
                  <a:pt x="149847" y="22301"/>
                </a:lnTo>
                <a:lnTo>
                  <a:pt x="182727" y="18961"/>
                </a:lnTo>
                <a:lnTo>
                  <a:pt x="958672" y="18961"/>
                </a:lnTo>
                <a:lnTo>
                  <a:pt x="958672" y="199847"/>
                </a:lnTo>
                <a:lnTo>
                  <a:pt x="955319" y="232740"/>
                </a:lnTo>
                <a:lnTo>
                  <a:pt x="930592" y="291236"/>
                </a:lnTo>
                <a:lnTo>
                  <a:pt x="886269" y="335546"/>
                </a:lnTo>
                <a:lnTo>
                  <a:pt x="827773" y="360273"/>
                </a:lnTo>
                <a:lnTo>
                  <a:pt x="794893" y="363613"/>
                </a:lnTo>
                <a:lnTo>
                  <a:pt x="348234" y="363613"/>
                </a:lnTo>
                <a:lnTo>
                  <a:pt x="348234" y="382574"/>
                </a:lnTo>
                <a:lnTo>
                  <a:pt x="794893" y="382574"/>
                </a:lnTo>
                <a:lnTo>
                  <a:pt x="843330" y="376021"/>
                </a:lnTo>
                <a:lnTo>
                  <a:pt x="886929" y="357543"/>
                </a:lnTo>
                <a:lnTo>
                  <a:pt x="923950" y="328904"/>
                </a:lnTo>
                <a:lnTo>
                  <a:pt x="952588" y="291896"/>
                </a:lnTo>
                <a:lnTo>
                  <a:pt x="971067" y="248285"/>
                </a:lnTo>
                <a:lnTo>
                  <a:pt x="977620" y="199847"/>
                </a:lnTo>
                <a:lnTo>
                  <a:pt x="977620" y="0"/>
                </a:lnTo>
                <a:close/>
              </a:path>
            </a:pathLst>
          </a:custGeom>
          <a:solidFill>
            <a:srgbClr val="9D9D9D"/>
          </a:solidFill>
        </p:spPr>
        <p:txBody>
          <a:bodyPr wrap="square" lIns="0" tIns="0" rIns="0" bIns="0" rtlCol="0"/>
          <a:lstStyle/>
          <a:p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35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318" y="395423"/>
            <a:ext cx="17802225" cy="530915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 предоставления гранта «Агростартап»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0850" y="957453"/>
            <a:ext cx="18973800" cy="8748549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indent="450215" algn="just">
              <a:lnSpc>
                <a:spcPts val="25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</a:t>
            </a:r>
          </a:p>
          <a:p>
            <a:pPr marL="342900" indent="-342900" algn="just">
              <a:lnSpc>
                <a:spcPts val="25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Заявитель соответствует требованиям Порядка</a:t>
            </a:r>
          </a:p>
          <a:p>
            <a:pPr algn="just">
              <a:lnSpc>
                <a:spcPts val="25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 algn="just">
              <a:lnSpc>
                <a:spcPts val="25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Наличие у заявителя собственных денежных средств в размере не менее 10% затрат, указанных в плане</a:t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расходов</a:t>
            </a:r>
          </a:p>
          <a:p>
            <a:pPr algn="just">
              <a:lnSpc>
                <a:spcPts val="2500"/>
              </a:lnSpc>
              <a:spcAft>
                <a:spcPts val="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ts val="25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Р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азмер гранта "Агростартап" не может быть менее 1,5 млн руб.</a:t>
            </a:r>
          </a:p>
          <a:p>
            <a:pPr algn="just">
              <a:lnSpc>
                <a:spcPts val="2500"/>
              </a:lnSpc>
              <a:spcAft>
                <a:spcPts val="0"/>
              </a:spcAft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endParaRPr lang="ru-RU" sz="20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ts val="25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Реализация, передача в аренду, залог и (или) отчуждение имущества, приобретенного с участием гранта "Агростартап",</a:t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допускаются только  при согласовании с Министерством, а также при условии 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неухудшения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плановых показателей</a:t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деятельности, предусмотренных проектом</a:t>
            </a:r>
          </a:p>
          <a:p>
            <a:pPr algn="just">
              <a:lnSpc>
                <a:spcPts val="2500"/>
              </a:lnSpc>
              <a:spcAft>
                <a:spcPts val="0"/>
              </a:spcAft>
            </a:pPr>
            <a:endParaRPr lang="ru-RU" sz="2000" dirty="0" smtClean="0">
              <a:solidFill>
                <a:schemeClr val="tx2">
                  <a:lumMod val="75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ts val="25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Сделки купли-продажи за счет средств гранта "Агростартап" на реализацию проекта создания и (или) развития хозяйства</a:t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должны совершаться между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лицами, не являющимися взаимозависимыми в соответствии со </a:t>
            </a:r>
            <a:r>
              <a:rPr lang="ru-RU" sz="2400" strike="noStrike" dirty="0" smtClean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2"/>
              </a:rPr>
              <a:t>статьей 20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Налогового кодекса</a:t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Российской Федерации, по безналичному расчету;</a:t>
            </a:r>
          </a:p>
          <a:p>
            <a:pPr algn="just">
              <a:lnSpc>
                <a:spcPts val="2500"/>
              </a:lnSpc>
              <a:spcAft>
                <a:spcPts val="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ts val="25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Приобретение имущества, ранее приобретенного с участием средств государственной поддержки, за счет</a:t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гранта "Агростартап" не допускается</a:t>
            </a:r>
          </a:p>
          <a:p>
            <a:pPr algn="just">
              <a:lnSpc>
                <a:spcPts val="2500"/>
              </a:lnSpc>
              <a:spcAft>
                <a:spcPts val="0"/>
              </a:spcAft>
            </a:pPr>
            <a:endParaRPr lang="ru-RU" sz="24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ts val="25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Срок использования гранта "Агростартап" составляет не более 18 месяцев со дня его получения.</a:t>
            </a:r>
          </a:p>
          <a:p>
            <a:pPr algn="just">
              <a:lnSpc>
                <a:spcPts val="2500"/>
              </a:lnSpc>
              <a:spcAft>
                <a:spcPts val="0"/>
              </a:spcAft>
            </a:pPr>
            <a:endParaRPr lang="ru-RU" sz="24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ts val="25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Грант "Агростартап" предоставляется однократно на основании решения комиссии Министерства </a:t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по результатам конкурсного отбора</a:t>
            </a:r>
          </a:p>
          <a:p>
            <a:pPr indent="450215" algn="just">
              <a:lnSpc>
                <a:spcPts val="2500"/>
              </a:lnSpc>
              <a:spcAft>
                <a:spcPts val="0"/>
              </a:spcAft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ts val="25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Перечень затрат, а также перечень имущества, приобретаемого сельскохозяйственным потребительским кооперативом </a:t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с использованием части средств гранта "Агростартап", внесенных получателем гранта в неделимый фонд</a:t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сельскохозяйственного потребительского кооператива, определяются Министерством сельского хозяйства РФ </a:t>
            </a:r>
            <a:endParaRPr lang="ru-RU" sz="2400" dirty="0">
              <a:solidFill>
                <a:schemeClr val="tx2">
                  <a:lumMod val="75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191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3478" y="135663"/>
            <a:ext cx="19324072" cy="861774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Грант «Агростартап» - перечень затрат, финансовое обеспечение которых допускается осуществлять </a:t>
            </a:r>
            <a:b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счет гранта (приказ Минсельхоза РФ от 14 сентября 2023 г № 730, приложение № 1)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3478" y="1692884"/>
            <a:ext cx="19324072" cy="829970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lnSpc>
                <a:spcPts val="2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Приобретение земельных участков из земель сельскохозяйственного назначения </a:t>
            </a:r>
            <a:r>
              <a:rPr lang="ru-RU" sz="2000" dirty="0" smtClean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осуществления деятельности с целью производства и (или) переработки сельскохозяйственной продукции в рамках реализации проекта создания и (или) развития хозяйства.</a:t>
            </a:r>
          </a:p>
          <a:p>
            <a:pPr marL="285750" indent="-285750" algn="just">
              <a:lnSpc>
                <a:spcPts val="2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2000" dirty="0" smtClean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2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Разработка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проектной документации для строительства </a:t>
            </a:r>
            <a:r>
              <a:rPr lang="ru-RU" sz="2000" dirty="0">
                <a:latin typeface="Georgia" panose="02040502050405020303" pitchFamily="18" charset="0"/>
              </a:rPr>
              <a:t>или реконструкции производственных и складских зданий, объектов, предназначенных для производства, хранения и переработки сельскохозяйственной продукции</a:t>
            </a:r>
            <a:r>
              <a:rPr lang="ru-RU" sz="2000" dirty="0" smtClean="0">
                <a:latin typeface="Georgia" panose="02040502050405020303" pitchFamily="18" charset="0"/>
              </a:rPr>
              <a:t>.</a:t>
            </a:r>
          </a:p>
          <a:p>
            <a:pPr marL="285750" indent="-285750" algn="just">
              <a:lnSpc>
                <a:spcPts val="2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2000" dirty="0" smtClean="0">
              <a:latin typeface="Georgia" panose="02040502050405020303" pitchFamily="18" charset="0"/>
            </a:endParaRPr>
          </a:p>
          <a:p>
            <a:pPr marL="285750" indent="-285750" algn="just">
              <a:lnSpc>
                <a:spcPts val="2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Georgia" panose="02040502050405020303" pitchFamily="18" charset="0"/>
              </a:rPr>
              <a:t>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Приобретение, строительство, ремонт, модернизация и (или) переустройство производственных </a:t>
            </a:r>
            <a:r>
              <a:rPr lang="ru-RU" sz="2000" dirty="0">
                <a:latin typeface="Georgia" panose="02040502050405020303" pitchFamily="18" charset="0"/>
              </a:rPr>
              <a:t>и складских зданий, помещений, пристроек и сооружений, необходимых для производства, хранения и переработки сельскохозяйственной продукции, включая ограждения, предусмотренные для выпаса и выгула сельскохозяйственных животных, и ограждения плодово-ягодных </a:t>
            </a:r>
            <a:r>
              <a:rPr lang="ru-RU" sz="2000" dirty="0" smtClean="0">
                <a:latin typeface="Georgia" panose="02040502050405020303" pitchFamily="18" charset="0"/>
              </a:rPr>
              <a:t>насаждений.</a:t>
            </a:r>
          </a:p>
          <a:p>
            <a:pPr marL="285750" indent="-285750" algn="just">
              <a:lnSpc>
                <a:spcPts val="2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2000" dirty="0" smtClean="0">
              <a:latin typeface="Georgia" panose="02040502050405020303" pitchFamily="18" charset="0"/>
            </a:endParaRPr>
          </a:p>
          <a:p>
            <a:pPr marL="285750" indent="-285750" algn="just">
              <a:lnSpc>
                <a:spcPts val="2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Подключение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производственных и складских зданий</a:t>
            </a:r>
            <a:r>
              <a:rPr lang="ru-RU" sz="2000" dirty="0">
                <a:latin typeface="Georgia" panose="02040502050405020303" pitchFamily="18" charset="0"/>
              </a:rPr>
              <a:t>, помещений, пристроек и (или) сооружений, необходимых для производства, хранения и переработки сельскохозяйственной продукции, к электрическим, водо-, газо- и теплопроводным сетям, в том числе </a:t>
            </a:r>
            <a:r>
              <a:rPr lang="ru-RU" sz="2000" dirty="0" smtClean="0">
                <a:latin typeface="Georgia" panose="02040502050405020303" pitchFamily="18" charset="0"/>
              </a:rPr>
              <a:t>автономным.</a:t>
            </a:r>
          </a:p>
          <a:p>
            <a:pPr marL="285750" indent="-285750" algn="just">
              <a:lnSpc>
                <a:spcPts val="2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2000" dirty="0" smtClean="0">
              <a:latin typeface="Georgia" panose="02040502050405020303" pitchFamily="18" charset="0"/>
            </a:endParaRPr>
          </a:p>
          <a:p>
            <a:pPr marL="285750" indent="-285750" algn="just">
              <a:lnSpc>
                <a:spcPts val="2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Приобретение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сельскохозяйственных </a:t>
            </a:r>
            <a:r>
              <a:rPr lang="ru-RU" sz="2000" dirty="0">
                <a:latin typeface="Georgia" panose="02040502050405020303" pitchFamily="18" charset="0"/>
              </a:rPr>
              <a:t>животных (кроме свиней) и </a:t>
            </a:r>
            <a:r>
              <a:rPr lang="ru-RU" sz="2000" dirty="0" smtClean="0">
                <a:latin typeface="Georgia" panose="02040502050405020303" pitchFamily="18" charset="0"/>
              </a:rPr>
              <a:t>птицы.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Приобретение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рыбопосадочного материала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.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 algn="just">
              <a:lnSpc>
                <a:spcPts val="2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2000" dirty="0"/>
          </a:p>
          <a:p>
            <a:pPr marL="285750" indent="-285750" algn="just">
              <a:lnSpc>
                <a:spcPts val="2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Приобретение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тары деревянной</a:t>
            </a:r>
            <a:r>
              <a:rPr lang="ru-RU" sz="2000" dirty="0">
                <a:latin typeface="Georgia" panose="02040502050405020303" pitchFamily="18" charset="0"/>
              </a:rPr>
              <a:t>, оборудования для измерений, изделий упаковочных пластмассовых, механических готовых, машин и оборудования, средств автотранспортных, прицепов и полуприцепов, мебели для торговли, соответствующих кодам </a:t>
            </a:r>
            <a:r>
              <a:rPr lang="ru-RU" sz="2000" dirty="0" smtClean="0">
                <a:latin typeface="Georgia" panose="02040502050405020303" pitchFamily="18" charset="0"/>
              </a:rPr>
              <a:t>ОКВЭД ОК </a:t>
            </a:r>
            <a:r>
              <a:rPr lang="ru-RU" sz="2000" dirty="0">
                <a:latin typeface="Georgia" panose="02040502050405020303" pitchFamily="18" charset="0"/>
              </a:rPr>
              <a:t>034-2014 (КПЕС </a:t>
            </a:r>
            <a:r>
              <a:rPr lang="ru-RU" sz="2000" dirty="0" smtClean="0">
                <a:latin typeface="Georgia" panose="02040502050405020303" pitchFamily="18" charset="0"/>
              </a:rPr>
              <a:t>2008):</a:t>
            </a:r>
            <a:r>
              <a:rPr lang="ru-RU" sz="2000" dirty="0" smtClean="0">
                <a:solidFill>
                  <a:srgbClr val="008000"/>
                </a:solidFill>
                <a:latin typeface="Georgia" panose="02040502050405020303" pitchFamily="18" charset="0"/>
                <a:hlinkClick r:id="rId2"/>
              </a:rPr>
              <a:t>16.24.12.111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2"/>
              </a:rPr>
              <a:t>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3"/>
              </a:rPr>
              <a:t>22.22.19,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4"/>
              </a:rPr>
              <a:t>25.21.11.140 -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5"/>
              </a:rPr>
              <a:t>25.21.13,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6"/>
              </a:rPr>
              <a:t>25.29.11,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7"/>
              </a:rPr>
              <a:t>25.30.11,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8"/>
              </a:rPr>
              <a:t>25.30.12,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9"/>
              </a:rPr>
              <a:t>25.91.12,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10"/>
              </a:rPr>
              <a:t>25.92.12,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11"/>
              </a:rPr>
              <a:t>26.51.53.120,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12"/>
              </a:rPr>
              <a:t>26.51.53.130,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13"/>
              </a:rPr>
              <a:t>26.51.53.190,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14"/>
              </a:rPr>
              <a:t>26.51.61.110,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15"/>
              </a:rPr>
              <a:t>26.70.22.150,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16"/>
              </a:rPr>
              <a:t>27.11.1 -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17"/>
              </a:rPr>
              <a:t>27.11.4,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18"/>
              </a:rPr>
              <a:t>27.11.6,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19"/>
              </a:rPr>
              <a:t>27.51.26,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20"/>
              </a:rPr>
              <a:t>27.52.14,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21"/>
              </a:rPr>
              <a:t>28.12.13,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22"/>
              </a:rPr>
              <a:t>28.13.11.110 -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23"/>
              </a:rPr>
              <a:t>28.13.11.130,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24"/>
              </a:rPr>
              <a:t>28.13.12 -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25"/>
              </a:rPr>
              <a:t>28.13.14,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26"/>
              </a:rPr>
              <a:t>28.13.21.190,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27"/>
              </a:rPr>
              <a:t>28.13.22,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28"/>
              </a:rPr>
              <a:t>28.13.23,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29"/>
              </a:rPr>
              <a:t>28.13.26,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30"/>
              </a:rPr>
              <a:t>28.13.28,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31"/>
              </a:rPr>
              <a:t>28.21.13.120 -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32"/>
              </a:rPr>
              <a:t>28.21.13.124,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33"/>
              </a:rPr>
              <a:t>28.21.13.129,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34"/>
              </a:rPr>
              <a:t>28.22.14.150,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35"/>
              </a:rPr>
              <a:t>28.22.14.159 -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36"/>
              </a:rPr>
              <a:t>28.22.14.162,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37"/>
              </a:rPr>
              <a:t>28.22.14.169,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38"/>
              </a:rPr>
              <a:t>28.22.15.110,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39"/>
              </a:rPr>
              <a:t>28.22.15.120,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40"/>
              </a:rPr>
              <a:t>28.22.17.190,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41"/>
              </a:rPr>
              <a:t>28.22.18.110,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42"/>
              </a:rPr>
              <a:t>28.22.18.210 -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43"/>
              </a:rPr>
              <a:t>28.22.18.269,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44"/>
              </a:rPr>
              <a:t>28.22.18.310,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45"/>
              </a:rPr>
              <a:t>28.22.18.314,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46"/>
              </a:rPr>
              <a:t>28.22.18.320,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47"/>
              </a:rPr>
              <a:t>28.22.18.390,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48"/>
              </a:rPr>
              <a:t>28.25.12 -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49"/>
              </a:rPr>
              <a:t>28.25.13.112,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50"/>
              </a:rPr>
              <a:t>28.25.13.115,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51"/>
              </a:rPr>
              <a:t>28.25.2,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52"/>
              </a:rPr>
              <a:t>28.25.3,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53"/>
              </a:rPr>
              <a:t>28.29.12.110,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54"/>
              </a:rPr>
              <a:t>28.29.21,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55"/>
              </a:rPr>
              <a:t>28.29.31,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56"/>
              </a:rPr>
              <a:t>28.29.39,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57"/>
              </a:rPr>
              <a:t>28.30.2 -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58"/>
              </a:rPr>
              <a:t>28.30.8 (за исключением машин и оборудования для лесного хозяйства и кроме кода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59"/>
              </a:rPr>
              <a:t>28.30.4),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60"/>
              </a:rPr>
              <a:t>28.30.91 -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61"/>
              </a:rPr>
              <a:t>28.30.93,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62"/>
              </a:rPr>
              <a:t>28.92.25,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63"/>
              </a:rPr>
              <a:t>28.92.50.000,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64"/>
              </a:rPr>
              <a:t>28.93.1 -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65"/>
              </a:rPr>
              <a:t>28.93.3 (за исключением оборудования для производства табачных изделий и кодов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66"/>
              </a:rPr>
              <a:t>28.93.19,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67"/>
              </a:rPr>
              <a:t>28.93.33),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68"/>
              </a:rPr>
              <a:t>29.10.41.110 -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69"/>
              </a:rPr>
              <a:t>29.10.41.122 (за исключением кода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70"/>
              </a:rPr>
              <a:t>29.10.41.113),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71"/>
              </a:rPr>
              <a:t>29.10.42.111,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72"/>
              </a:rPr>
              <a:t>29.10.42.121,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73"/>
              </a:rPr>
              <a:t>29.10.44.000,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74"/>
              </a:rPr>
              <a:t>29.10.59.240,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75"/>
              </a:rPr>
              <a:t>29.10.59.280,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76"/>
              </a:rPr>
              <a:t>29.10.59.390,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77"/>
              </a:rPr>
              <a:t>29.20.23.120, </a:t>
            </a:r>
            <a:r>
              <a:rPr lang="ru-RU" sz="2000" dirty="0">
                <a:solidFill>
                  <a:srgbClr val="008000"/>
                </a:solidFill>
                <a:latin typeface="Georgia" panose="02040502050405020303" pitchFamily="18" charset="0"/>
                <a:hlinkClick r:id="rId78"/>
              </a:rPr>
              <a:t>29.20.23.130,</a:t>
            </a:r>
            <a:r>
              <a:rPr lang="ru-RU" sz="2000" dirty="0">
                <a:latin typeface="Georgia" panose="02040502050405020303" pitchFamily="18" charset="0"/>
                <a:hlinkClick r:id="rId78"/>
              </a:rPr>
              <a:t> </a:t>
            </a:r>
            <a:r>
              <a:rPr lang="ru-RU" sz="2000" dirty="0" smtClean="0">
                <a:latin typeface="Georgia" panose="02040502050405020303" pitchFamily="18" charset="0"/>
              </a:rPr>
              <a:t>31.01.13.000</a:t>
            </a:r>
          </a:p>
          <a:p>
            <a:pPr marL="285750" indent="-285750" algn="just">
              <a:lnSpc>
                <a:spcPts val="2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2000" dirty="0" smtClean="0">
              <a:latin typeface="Georgia" panose="02040502050405020303" pitchFamily="18" charset="0"/>
            </a:endParaRPr>
          </a:p>
          <a:p>
            <a:pPr marL="285750" indent="-285750" algn="just">
              <a:lnSpc>
                <a:spcPts val="2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Приобретение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посадочного материала </a:t>
            </a:r>
            <a:r>
              <a:rPr lang="ru-RU" sz="2000" dirty="0">
                <a:latin typeface="Georgia" panose="02040502050405020303" pitchFamily="18" charset="0"/>
              </a:rPr>
              <a:t>для закладки многолетних насаждений, в том числе виноградных и </a:t>
            </a:r>
            <a:r>
              <a:rPr lang="ru-RU" sz="2000" dirty="0" smtClean="0">
                <a:latin typeface="Georgia" panose="02040502050405020303" pitchFamily="18" charset="0"/>
              </a:rPr>
              <a:t>земляники</a:t>
            </a:r>
          </a:p>
          <a:p>
            <a:pPr marL="285750" indent="-285750" algn="just">
              <a:lnSpc>
                <a:spcPts val="2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sz="2000" dirty="0">
              <a:latin typeface="Georgia" panose="02040502050405020303" pitchFamily="18" charset="0"/>
            </a:endParaRPr>
          </a:p>
          <a:p>
            <a:pPr marL="285750" indent="-285750" algn="just">
              <a:lnSpc>
                <a:spcPts val="2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Внесение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не менее 25%, </a:t>
            </a:r>
            <a:r>
              <a:rPr lang="ru-RU" sz="2000" dirty="0">
                <a:latin typeface="Georgia" panose="02040502050405020303" pitchFamily="18" charset="0"/>
              </a:rPr>
              <a:t>но не более 50% средств гранта "Агростартап" в неделимый фонд </a:t>
            </a:r>
            <a:r>
              <a:rPr lang="ru-RU" sz="2000" dirty="0" smtClean="0">
                <a:latin typeface="Georgia" panose="02040502050405020303" pitchFamily="18" charset="0"/>
              </a:rPr>
              <a:t>СПоК </a:t>
            </a:r>
            <a:r>
              <a:rPr lang="ru-RU" sz="2000" dirty="0">
                <a:latin typeface="Georgia" panose="02040502050405020303" pitchFamily="18" charset="0"/>
              </a:rPr>
              <a:t>членом которого является данное </a:t>
            </a:r>
            <a:r>
              <a:rPr lang="ru-RU" sz="2000" dirty="0" smtClean="0">
                <a:latin typeface="Georgia" panose="02040502050405020303" pitchFamily="18" charset="0"/>
              </a:rPr>
              <a:t>К(Ф)Х или ИП</a:t>
            </a:r>
          </a:p>
          <a:p>
            <a:pPr algn="just">
              <a:lnSpc>
                <a:spcPts val="2000"/>
              </a:lnSpc>
              <a:spcAft>
                <a:spcPts val="0"/>
              </a:spcAft>
            </a:pPr>
            <a:endParaRPr lang="ru-RU" sz="2000" dirty="0" smtClean="0">
              <a:latin typeface="Georgia" panose="02040502050405020303" pitchFamily="18" charset="0"/>
            </a:endParaRPr>
          </a:p>
          <a:p>
            <a:pPr marL="285750" indent="-285750" algn="just">
              <a:lnSpc>
                <a:spcPts val="2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Погашение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основного долга по кредитам</a:t>
            </a:r>
            <a:r>
              <a:rPr lang="ru-RU" sz="2000" dirty="0">
                <a:latin typeface="Georgia" panose="02040502050405020303" pitchFamily="18" charset="0"/>
              </a:rPr>
              <a:t>, полученным в российских кредитных организациях, или займов, полученных в </a:t>
            </a:r>
            <a:r>
              <a:rPr lang="ru-RU" sz="2000" dirty="0" smtClean="0">
                <a:latin typeface="Georgia" panose="02040502050405020303" pitchFamily="18" charset="0"/>
              </a:rPr>
              <a:t>кредитных </a:t>
            </a:r>
            <a:r>
              <a:rPr lang="ru-RU" sz="2000" dirty="0">
                <a:latin typeface="Georgia" panose="02040502050405020303" pitchFamily="18" charset="0"/>
              </a:rPr>
              <a:t>кооперативах, в течение срока освоения гранта на </a:t>
            </a:r>
            <a:r>
              <a:rPr lang="ru-RU" sz="2000" dirty="0" smtClean="0">
                <a:latin typeface="Georgia" panose="02040502050405020303" pitchFamily="18" charset="0"/>
              </a:rPr>
              <a:t>цели, но </a:t>
            </a:r>
            <a:r>
              <a:rPr lang="ru-RU" sz="2000" dirty="0">
                <a:latin typeface="Georgia" panose="02040502050405020303" pitchFamily="18" charset="0"/>
              </a:rPr>
              <a:t>не более 20% стоимости проекта создания и (или) развития </a:t>
            </a:r>
            <a:r>
              <a:rPr lang="ru-RU" sz="2000" dirty="0" smtClean="0">
                <a:latin typeface="Georgia" panose="02040502050405020303" pitchFamily="18" charset="0"/>
              </a:rPr>
              <a:t>хозяйства</a:t>
            </a:r>
          </a:p>
          <a:p>
            <a:pPr algn="just">
              <a:lnSpc>
                <a:spcPts val="2000"/>
              </a:lnSpc>
              <a:spcAft>
                <a:spcPts val="0"/>
              </a:spcAft>
            </a:pPr>
            <a:endParaRPr lang="ru-RU" sz="2000" dirty="0" smtClean="0">
              <a:latin typeface="Georgia" panose="02040502050405020303" pitchFamily="18" charset="0"/>
            </a:endParaRPr>
          </a:p>
        </p:txBody>
      </p:sp>
      <p:grpSp>
        <p:nvGrpSpPr>
          <p:cNvPr id="5" name="object 2"/>
          <p:cNvGrpSpPr/>
          <p:nvPr/>
        </p:nvGrpSpPr>
        <p:grpSpPr>
          <a:xfrm>
            <a:off x="443478" y="10722966"/>
            <a:ext cx="1228817" cy="537720"/>
            <a:chOff x="4932809" y="793587"/>
            <a:chExt cx="747395" cy="382905"/>
          </a:xfrm>
        </p:grpSpPr>
        <p:sp>
          <p:nvSpPr>
            <p:cNvPr id="6" name="object 3"/>
            <p:cNvSpPr/>
            <p:nvPr/>
          </p:nvSpPr>
          <p:spPr>
            <a:xfrm>
              <a:off x="4932809" y="793587"/>
              <a:ext cx="747395" cy="382905"/>
            </a:xfrm>
            <a:custGeom>
              <a:avLst/>
              <a:gdLst/>
              <a:ahLst/>
              <a:cxnLst/>
              <a:rect l="l" t="t" r="r" b="b"/>
              <a:pathLst>
                <a:path w="747395" h="382905">
                  <a:moveTo>
                    <a:pt x="564092" y="0"/>
                  </a:moveTo>
                  <a:lnTo>
                    <a:pt x="0" y="0"/>
                  </a:lnTo>
                  <a:lnTo>
                    <a:pt x="0" y="199853"/>
                  </a:lnTo>
                  <a:lnTo>
                    <a:pt x="6556" y="248285"/>
                  </a:lnTo>
                  <a:lnTo>
                    <a:pt x="25041" y="291896"/>
                  </a:lnTo>
                  <a:lnTo>
                    <a:pt x="53678" y="328907"/>
                  </a:lnTo>
                  <a:lnTo>
                    <a:pt x="90690" y="357544"/>
                  </a:lnTo>
                  <a:lnTo>
                    <a:pt x="134300" y="376029"/>
                  </a:lnTo>
                  <a:lnTo>
                    <a:pt x="182732" y="382586"/>
                  </a:lnTo>
                  <a:lnTo>
                    <a:pt x="746827" y="382586"/>
                  </a:lnTo>
                  <a:lnTo>
                    <a:pt x="746827" y="182739"/>
                  </a:lnTo>
                  <a:lnTo>
                    <a:pt x="740270" y="134304"/>
                  </a:lnTo>
                  <a:lnTo>
                    <a:pt x="721785" y="90692"/>
                  </a:lnTo>
                  <a:lnTo>
                    <a:pt x="693148" y="53679"/>
                  </a:lnTo>
                  <a:lnTo>
                    <a:pt x="656136" y="25041"/>
                  </a:lnTo>
                  <a:lnTo>
                    <a:pt x="612525" y="6556"/>
                  </a:lnTo>
                  <a:lnTo>
                    <a:pt x="564092" y="0"/>
                  </a:lnTo>
                  <a:close/>
                </a:path>
              </a:pathLst>
            </a:custGeom>
            <a:solidFill>
              <a:srgbClr val="B0CB1F"/>
            </a:solidFill>
          </p:spPr>
          <p:txBody>
            <a:bodyPr wrap="square" lIns="0" tIns="0" rIns="0" bIns="0" rtlCol="0"/>
            <a:lstStyle/>
            <a:p>
              <a:endParaRPr sz="3200"/>
            </a:p>
          </p:txBody>
        </p:sp>
        <p:sp>
          <p:nvSpPr>
            <p:cNvPr id="7" name="object 4"/>
            <p:cNvSpPr/>
            <p:nvPr/>
          </p:nvSpPr>
          <p:spPr>
            <a:xfrm>
              <a:off x="5063781" y="872092"/>
              <a:ext cx="497205" cy="225425"/>
            </a:xfrm>
            <a:custGeom>
              <a:avLst/>
              <a:gdLst/>
              <a:ahLst/>
              <a:cxnLst/>
              <a:rect l="l" t="t" r="r" b="b"/>
              <a:pathLst>
                <a:path w="497204" h="225425">
                  <a:moveTo>
                    <a:pt x="77064" y="2476"/>
                  </a:moveTo>
                  <a:lnTo>
                    <a:pt x="51379" y="2476"/>
                  </a:lnTo>
                  <a:lnTo>
                    <a:pt x="0" y="222839"/>
                  </a:lnTo>
                  <a:lnTo>
                    <a:pt x="27856" y="222839"/>
                  </a:lnTo>
                  <a:lnTo>
                    <a:pt x="38379" y="170845"/>
                  </a:lnTo>
                  <a:lnTo>
                    <a:pt x="116081" y="170845"/>
                  </a:lnTo>
                  <a:lnTo>
                    <a:pt x="110558" y="147012"/>
                  </a:lnTo>
                  <a:lnTo>
                    <a:pt x="43328" y="147012"/>
                  </a:lnTo>
                  <a:lnTo>
                    <a:pt x="64068" y="45496"/>
                  </a:lnTo>
                  <a:lnTo>
                    <a:pt x="87034" y="45496"/>
                  </a:lnTo>
                  <a:lnTo>
                    <a:pt x="77064" y="2476"/>
                  </a:lnTo>
                  <a:close/>
                </a:path>
                <a:path w="497204" h="225425">
                  <a:moveTo>
                    <a:pt x="116081" y="170845"/>
                  </a:moveTo>
                  <a:lnTo>
                    <a:pt x="89444" y="170845"/>
                  </a:lnTo>
                  <a:lnTo>
                    <a:pt x="99968" y="222839"/>
                  </a:lnTo>
                  <a:lnTo>
                    <a:pt x="128130" y="222839"/>
                  </a:lnTo>
                  <a:lnTo>
                    <a:pt x="116081" y="170845"/>
                  </a:lnTo>
                  <a:close/>
                </a:path>
                <a:path w="497204" h="225425">
                  <a:moveTo>
                    <a:pt x="87034" y="45496"/>
                  </a:moveTo>
                  <a:lnTo>
                    <a:pt x="64068" y="45496"/>
                  </a:lnTo>
                  <a:lnTo>
                    <a:pt x="84495" y="147012"/>
                  </a:lnTo>
                  <a:lnTo>
                    <a:pt x="110558" y="147012"/>
                  </a:lnTo>
                  <a:lnTo>
                    <a:pt x="87034" y="45496"/>
                  </a:lnTo>
                  <a:close/>
                </a:path>
                <a:path w="497204" h="225425">
                  <a:moveTo>
                    <a:pt x="232742" y="2476"/>
                  </a:moveTo>
                  <a:lnTo>
                    <a:pt x="149485" y="2476"/>
                  </a:lnTo>
                  <a:lnTo>
                    <a:pt x="149485" y="222839"/>
                  </a:lnTo>
                  <a:lnTo>
                    <a:pt x="176104" y="222839"/>
                  </a:lnTo>
                  <a:lnTo>
                    <a:pt x="176104" y="26308"/>
                  </a:lnTo>
                  <a:lnTo>
                    <a:pt x="232742" y="26308"/>
                  </a:lnTo>
                  <a:lnTo>
                    <a:pt x="232742" y="2476"/>
                  </a:lnTo>
                  <a:close/>
                </a:path>
                <a:path w="497204" h="225425">
                  <a:moveTo>
                    <a:pt x="309495" y="2476"/>
                  </a:moveTo>
                  <a:lnTo>
                    <a:pt x="259976" y="2476"/>
                  </a:lnTo>
                  <a:lnTo>
                    <a:pt x="259976" y="222839"/>
                  </a:lnTo>
                  <a:lnTo>
                    <a:pt x="286595" y="222839"/>
                  </a:lnTo>
                  <a:lnTo>
                    <a:pt x="286595" y="130917"/>
                  </a:lnTo>
                  <a:lnTo>
                    <a:pt x="309495" y="130917"/>
                  </a:lnTo>
                  <a:lnTo>
                    <a:pt x="348649" y="116218"/>
                  </a:lnTo>
                  <a:lnTo>
                    <a:pt x="354601" y="107085"/>
                  </a:lnTo>
                  <a:lnTo>
                    <a:pt x="286595" y="107085"/>
                  </a:lnTo>
                  <a:lnTo>
                    <a:pt x="286595" y="26308"/>
                  </a:lnTo>
                  <a:lnTo>
                    <a:pt x="354749" y="26308"/>
                  </a:lnTo>
                  <a:lnTo>
                    <a:pt x="354489" y="25593"/>
                  </a:lnTo>
                  <a:lnTo>
                    <a:pt x="348802" y="17024"/>
                  </a:lnTo>
                  <a:lnTo>
                    <a:pt x="341472" y="10659"/>
                  </a:lnTo>
                  <a:lnTo>
                    <a:pt x="332478" y="6113"/>
                  </a:lnTo>
                  <a:lnTo>
                    <a:pt x="321819" y="3385"/>
                  </a:lnTo>
                  <a:lnTo>
                    <a:pt x="309495" y="2476"/>
                  </a:lnTo>
                  <a:close/>
                </a:path>
                <a:path w="497204" h="225425">
                  <a:moveTo>
                    <a:pt x="354749" y="26308"/>
                  </a:moveTo>
                  <a:lnTo>
                    <a:pt x="317648" y="26308"/>
                  </a:lnTo>
                  <a:lnTo>
                    <a:pt x="324352" y="29404"/>
                  </a:lnTo>
                  <a:lnTo>
                    <a:pt x="328686" y="35593"/>
                  </a:lnTo>
                  <a:lnTo>
                    <a:pt x="331529" y="41029"/>
                  </a:lnTo>
                  <a:lnTo>
                    <a:pt x="333559" y="48051"/>
                  </a:lnTo>
                  <a:lnTo>
                    <a:pt x="334778" y="56658"/>
                  </a:lnTo>
                  <a:lnTo>
                    <a:pt x="335184" y="66851"/>
                  </a:lnTo>
                  <a:lnTo>
                    <a:pt x="334778" y="76910"/>
                  </a:lnTo>
                  <a:lnTo>
                    <a:pt x="317648" y="107085"/>
                  </a:lnTo>
                  <a:lnTo>
                    <a:pt x="354601" y="107085"/>
                  </a:lnTo>
                  <a:lnTo>
                    <a:pt x="358514" y="96524"/>
                  </a:lnTo>
                  <a:lnTo>
                    <a:pt x="360980" y="82935"/>
                  </a:lnTo>
                  <a:lnTo>
                    <a:pt x="361802" y="66851"/>
                  </a:lnTo>
                  <a:lnTo>
                    <a:pt x="360990" y="50508"/>
                  </a:lnTo>
                  <a:lnTo>
                    <a:pt x="358552" y="36755"/>
                  </a:lnTo>
                  <a:lnTo>
                    <a:pt x="354749" y="26308"/>
                  </a:lnTo>
                  <a:close/>
                </a:path>
                <a:path w="497204" h="225425">
                  <a:moveTo>
                    <a:pt x="443199" y="0"/>
                  </a:moveTo>
                  <a:lnTo>
                    <a:pt x="405442" y="16095"/>
                  </a:lnTo>
                  <a:lnTo>
                    <a:pt x="391002" y="57442"/>
                  </a:lnTo>
                  <a:lnTo>
                    <a:pt x="389346" y="112657"/>
                  </a:lnTo>
                  <a:lnTo>
                    <a:pt x="389530" y="134679"/>
                  </a:lnTo>
                  <a:lnTo>
                    <a:pt x="392287" y="179045"/>
                  </a:lnTo>
                  <a:lnTo>
                    <a:pt x="413257" y="216261"/>
                  </a:lnTo>
                  <a:lnTo>
                    <a:pt x="443199" y="225317"/>
                  </a:lnTo>
                  <a:lnTo>
                    <a:pt x="454264" y="224310"/>
                  </a:lnTo>
                  <a:lnTo>
                    <a:pt x="486432" y="201484"/>
                  </a:lnTo>
                  <a:lnTo>
                    <a:pt x="435152" y="201484"/>
                  </a:lnTo>
                  <a:lnTo>
                    <a:pt x="429065" y="198697"/>
                  </a:lnTo>
                  <a:lnTo>
                    <a:pt x="416913" y="159518"/>
                  </a:lnTo>
                  <a:lnTo>
                    <a:pt x="416070" y="131276"/>
                  </a:lnTo>
                  <a:lnTo>
                    <a:pt x="416138" y="90636"/>
                  </a:lnTo>
                  <a:lnTo>
                    <a:pt x="418801" y="45292"/>
                  </a:lnTo>
                  <a:lnTo>
                    <a:pt x="435152" y="23831"/>
                  </a:lnTo>
                  <a:lnTo>
                    <a:pt x="486431" y="23831"/>
                  </a:lnTo>
                  <a:lnTo>
                    <a:pt x="485610" y="22276"/>
                  </a:lnTo>
                  <a:lnTo>
                    <a:pt x="480959" y="16095"/>
                  </a:lnTo>
                  <a:lnTo>
                    <a:pt x="473144" y="9054"/>
                  </a:lnTo>
                  <a:lnTo>
                    <a:pt x="464246" y="4024"/>
                  </a:lnTo>
                  <a:lnTo>
                    <a:pt x="454264" y="1006"/>
                  </a:lnTo>
                  <a:lnTo>
                    <a:pt x="443199" y="0"/>
                  </a:lnTo>
                  <a:close/>
                </a:path>
                <a:path w="497204" h="225425">
                  <a:moveTo>
                    <a:pt x="486431" y="23831"/>
                  </a:moveTo>
                  <a:lnTo>
                    <a:pt x="451043" y="23831"/>
                  </a:lnTo>
                  <a:lnTo>
                    <a:pt x="457027" y="26617"/>
                  </a:lnTo>
                  <a:lnTo>
                    <a:pt x="461152" y="32186"/>
                  </a:lnTo>
                  <a:lnTo>
                    <a:pt x="469972" y="78419"/>
                  </a:lnTo>
                  <a:lnTo>
                    <a:pt x="470321" y="131276"/>
                  </a:lnTo>
                  <a:lnTo>
                    <a:pt x="469963" y="147089"/>
                  </a:lnTo>
                  <a:lnTo>
                    <a:pt x="464864" y="187970"/>
                  </a:lnTo>
                  <a:lnTo>
                    <a:pt x="451043" y="201484"/>
                  </a:lnTo>
                  <a:lnTo>
                    <a:pt x="486432" y="201484"/>
                  </a:lnTo>
                  <a:lnTo>
                    <a:pt x="496318" y="153085"/>
                  </a:lnTo>
                  <a:lnTo>
                    <a:pt x="497055" y="112657"/>
                  </a:lnTo>
                  <a:lnTo>
                    <a:pt x="496870" y="90636"/>
                  </a:lnTo>
                  <a:lnTo>
                    <a:pt x="494113" y="46271"/>
                  </a:lnTo>
                  <a:lnTo>
                    <a:pt x="489353" y="29366"/>
                  </a:lnTo>
                  <a:lnTo>
                    <a:pt x="486431" y="23831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 sz="3200"/>
            </a:p>
          </p:txBody>
        </p:sp>
      </p:grpSp>
      <p:sp>
        <p:nvSpPr>
          <p:cNvPr id="8" name="object 5"/>
          <p:cNvSpPr/>
          <p:nvPr/>
        </p:nvSpPr>
        <p:spPr>
          <a:xfrm>
            <a:off x="1645732" y="10722966"/>
            <a:ext cx="1085126" cy="502710"/>
          </a:xfrm>
          <a:custGeom>
            <a:avLst/>
            <a:gdLst/>
            <a:ahLst/>
            <a:cxnLst/>
            <a:rect l="l" t="t" r="r" b="b"/>
            <a:pathLst>
              <a:path w="977900" h="382905">
                <a:moveTo>
                  <a:pt x="210019" y="236651"/>
                </a:moveTo>
                <a:lnTo>
                  <a:pt x="209194" y="220294"/>
                </a:lnTo>
                <a:lnTo>
                  <a:pt x="206692" y="206514"/>
                </a:lnTo>
                <a:lnTo>
                  <a:pt x="202831" y="196113"/>
                </a:lnTo>
                <a:lnTo>
                  <a:pt x="202539" y="195313"/>
                </a:lnTo>
                <a:lnTo>
                  <a:pt x="196710" y="186677"/>
                </a:lnTo>
                <a:lnTo>
                  <a:pt x="189242" y="180238"/>
                </a:lnTo>
                <a:lnTo>
                  <a:pt x="183400" y="177292"/>
                </a:lnTo>
                <a:lnTo>
                  <a:pt x="183400" y="236651"/>
                </a:lnTo>
                <a:lnTo>
                  <a:pt x="182981" y="246735"/>
                </a:lnTo>
                <a:lnTo>
                  <a:pt x="165658" y="277507"/>
                </a:lnTo>
                <a:lnTo>
                  <a:pt x="133578" y="277507"/>
                </a:lnTo>
                <a:lnTo>
                  <a:pt x="133578" y="196113"/>
                </a:lnTo>
                <a:lnTo>
                  <a:pt x="165658" y="196113"/>
                </a:lnTo>
                <a:lnTo>
                  <a:pt x="183400" y="236651"/>
                </a:lnTo>
                <a:lnTo>
                  <a:pt x="183400" y="177292"/>
                </a:lnTo>
                <a:lnTo>
                  <a:pt x="180149" y="175641"/>
                </a:lnTo>
                <a:lnTo>
                  <a:pt x="169430" y="172885"/>
                </a:lnTo>
                <a:lnTo>
                  <a:pt x="157099" y="171970"/>
                </a:lnTo>
                <a:lnTo>
                  <a:pt x="133578" y="171970"/>
                </a:lnTo>
                <a:lnTo>
                  <a:pt x="133578" y="104813"/>
                </a:lnTo>
                <a:lnTo>
                  <a:pt x="200113" y="104813"/>
                </a:lnTo>
                <a:lnTo>
                  <a:pt x="200113" y="80975"/>
                </a:lnTo>
                <a:lnTo>
                  <a:pt x="106959" y="80975"/>
                </a:lnTo>
                <a:lnTo>
                  <a:pt x="106959" y="301332"/>
                </a:lnTo>
                <a:lnTo>
                  <a:pt x="157099" y="301332"/>
                </a:lnTo>
                <a:lnTo>
                  <a:pt x="196710" y="286486"/>
                </a:lnTo>
                <a:lnTo>
                  <a:pt x="202641" y="277507"/>
                </a:lnTo>
                <a:lnTo>
                  <a:pt x="206692" y="266598"/>
                </a:lnTo>
                <a:lnTo>
                  <a:pt x="209194" y="252882"/>
                </a:lnTo>
                <a:lnTo>
                  <a:pt x="210019" y="236651"/>
                </a:lnTo>
                <a:close/>
              </a:path>
              <a:path w="977900" h="382905">
                <a:moveTo>
                  <a:pt x="348056" y="80975"/>
                </a:moveTo>
                <a:lnTo>
                  <a:pt x="323608" y="80975"/>
                </a:lnTo>
                <a:lnTo>
                  <a:pt x="269443" y="234175"/>
                </a:lnTo>
                <a:lnTo>
                  <a:pt x="269443" y="80975"/>
                </a:lnTo>
                <a:lnTo>
                  <a:pt x="242824" y="80975"/>
                </a:lnTo>
                <a:lnTo>
                  <a:pt x="242824" y="301332"/>
                </a:lnTo>
                <a:lnTo>
                  <a:pt x="267589" y="301332"/>
                </a:lnTo>
                <a:lnTo>
                  <a:pt x="291236" y="234175"/>
                </a:lnTo>
                <a:lnTo>
                  <a:pt x="321437" y="148450"/>
                </a:lnTo>
                <a:lnTo>
                  <a:pt x="321437" y="301332"/>
                </a:lnTo>
                <a:lnTo>
                  <a:pt x="348056" y="301332"/>
                </a:lnTo>
                <a:lnTo>
                  <a:pt x="348056" y="148450"/>
                </a:lnTo>
                <a:lnTo>
                  <a:pt x="348056" y="80975"/>
                </a:lnTo>
                <a:close/>
              </a:path>
              <a:path w="977900" h="382905">
                <a:moveTo>
                  <a:pt x="482638" y="240982"/>
                </a:moveTo>
                <a:lnTo>
                  <a:pt x="472478" y="201371"/>
                </a:lnTo>
                <a:lnTo>
                  <a:pt x="457619" y="189611"/>
                </a:lnTo>
                <a:lnTo>
                  <a:pt x="463181" y="186728"/>
                </a:lnTo>
                <a:lnTo>
                  <a:pt x="481164" y="151536"/>
                </a:lnTo>
                <a:lnTo>
                  <a:pt x="481711" y="140703"/>
                </a:lnTo>
                <a:lnTo>
                  <a:pt x="481660" y="135445"/>
                </a:lnTo>
                <a:lnTo>
                  <a:pt x="475894" y="102336"/>
                </a:lnTo>
                <a:lnTo>
                  <a:pt x="473405" y="98005"/>
                </a:lnTo>
                <a:lnTo>
                  <a:pt x="430695" y="78498"/>
                </a:lnTo>
                <a:lnTo>
                  <a:pt x="419836" y="79336"/>
                </a:lnTo>
                <a:lnTo>
                  <a:pt x="383641" y="110147"/>
                </a:lnTo>
                <a:lnTo>
                  <a:pt x="379628" y="135445"/>
                </a:lnTo>
                <a:lnTo>
                  <a:pt x="406234" y="135445"/>
                </a:lnTo>
                <a:lnTo>
                  <a:pt x="406717" y="127190"/>
                </a:lnTo>
                <a:lnTo>
                  <a:pt x="408178" y="120053"/>
                </a:lnTo>
                <a:lnTo>
                  <a:pt x="410591" y="114033"/>
                </a:lnTo>
                <a:lnTo>
                  <a:pt x="413981" y="109143"/>
                </a:lnTo>
                <a:lnTo>
                  <a:pt x="418109" y="104597"/>
                </a:lnTo>
                <a:lnTo>
                  <a:pt x="423672" y="102336"/>
                </a:lnTo>
                <a:lnTo>
                  <a:pt x="437908" y="102336"/>
                </a:lnTo>
                <a:lnTo>
                  <a:pt x="455142" y="140703"/>
                </a:lnTo>
                <a:lnTo>
                  <a:pt x="454621" y="151180"/>
                </a:lnTo>
                <a:lnTo>
                  <a:pt x="437603" y="178777"/>
                </a:lnTo>
                <a:lnTo>
                  <a:pt x="413359" y="178777"/>
                </a:lnTo>
                <a:lnTo>
                  <a:pt x="413359" y="201676"/>
                </a:lnTo>
                <a:lnTo>
                  <a:pt x="437603" y="201676"/>
                </a:lnTo>
                <a:lnTo>
                  <a:pt x="443064" y="203847"/>
                </a:lnTo>
                <a:lnTo>
                  <a:pt x="456069" y="240982"/>
                </a:lnTo>
                <a:lnTo>
                  <a:pt x="455561" y="251472"/>
                </a:lnTo>
                <a:lnTo>
                  <a:pt x="438124" y="279984"/>
                </a:lnTo>
                <a:lnTo>
                  <a:pt x="423468" y="279984"/>
                </a:lnTo>
                <a:lnTo>
                  <a:pt x="406234" y="246862"/>
                </a:lnTo>
                <a:lnTo>
                  <a:pt x="379628" y="246862"/>
                </a:lnTo>
                <a:lnTo>
                  <a:pt x="395097" y="291744"/>
                </a:lnTo>
                <a:lnTo>
                  <a:pt x="430695" y="303822"/>
                </a:lnTo>
                <a:lnTo>
                  <a:pt x="442455" y="302907"/>
                </a:lnTo>
                <a:lnTo>
                  <a:pt x="475830" y="279984"/>
                </a:lnTo>
                <a:lnTo>
                  <a:pt x="477532" y="277037"/>
                </a:lnTo>
                <a:lnTo>
                  <a:pt x="482574" y="246862"/>
                </a:lnTo>
                <a:lnTo>
                  <a:pt x="482638" y="240982"/>
                </a:lnTo>
                <a:close/>
              </a:path>
              <a:path w="977900" h="382905">
                <a:moveTo>
                  <a:pt x="620102" y="80975"/>
                </a:moveTo>
                <a:lnTo>
                  <a:pt x="593483" y="80975"/>
                </a:lnTo>
                <a:lnTo>
                  <a:pt x="593483" y="177228"/>
                </a:lnTo>
                <a:lnTo>
                  <a:pt x="544588" y="177228"/>
                </a:lnTo>
                <a:lnTo>
                  <a:pt x="544588" y="80975"/>
                </a:lnTo>
                <a:lnTo>
                  <a:pt x="517969" y="80975"/>
                </a:lnTo>
                <a:lnTo>
                  <a:pt x="517969" y="301332"/>
                </a:lnTo>
                <a:lnTo>
                  <a:pt x="544588" y="301332"/>
                </a:lnTo>
                <a:lnTo>
                  <a:pt x="544588" y="201371"/>
                </a:lnTo>
                <a:lnTo>
                  <a:pt x="593483" y="201371"/>
                </a:lnTo>
                <a:lnTo>
                  <a:pt x="593483" y="301332"/>
                </a:lnTo>
                <a:lnTo>
                  <a:pt x="620102" y="301332"/>
                </a:lnTo>
                <a:lnTo>
                  <a:pt x="620102" y="201371"/>
                </a:lnTo>
                <a:lnTo>
                  <a:pt x="620102" y="177228"/>
                </a:lnTo>
                <a:lnTo>
                  <a:pt x="620102" y="80975"/>
                </a:lnTo>
                <a:close/>
              </a:path>
              <a:path w="977900" h="382905">
                <a:moveTo>
                  <a:pt x="744829" y="80975"/>
                </a:moveTo>
                <a:lnTo>
                  <a:pt x="659714" y="80975"/>
                </a:lnTo>
                <a:lnTo>
                  <a:pt x="659714" y="301332"/>
                </a:lnTo>
                <a:lnTo>
                  <a:pt x="744829" y="301332"/>
                </a:lnTo>
                <a:lnTo>
                  <a:pt x="744829" y="277507"/>
                </a:lnTo>
                <a:lnTo>
                  <a:pt x="686333" y="277507"/>
                </a:lnTo>
                <a:lnTo>
                  <a:pt x="686333" y="202603"/>
                </a:lnTo>
                <a:lnTo>
                  <a:pt x="736790" y="202603"/>
                </a:lnTo>
                <a:lnTo>
                  <a:pt x="736790" y="178777"/>
                </a:lnTo>
                <a:lnTo>
                  <a:pt x="686333" y="178777"/>
                </a:lnTo>
                <a:lnTo>
                  <a:pt x="686333" y="104813"/>
                </a:lnTo>
                <a:lnTo>
                  <a:pt x="744829" y="104813"/>
                </a:lnTo>
                <a:lnTo>
                  <a:pt x="744829" y="80975"/>
                </a:lnTo>
                <a:close/>
              </a:path>
              <a:path w="977900" h="382905">
                <a:moveTo>
                  <a:pt x="876681" y="135140"/>
                </a:moveTo>
                <a:lnTo>
                  <a:pt x="860894" y="91503"/>
                </a:lnTo>
                <a:lnTo>
                  <a:pt x="825919" y="78498"/>
                </a:lnTo>
                <a:lnTo>
                  <a:pt x="814628" y="79502"/>
                </a:lnTo>
                <a:lnTo>
                  <a:pt x="779576" y="108216"/>
                </a:lnTo>
                <a:lnTo>
                  <a:pt x="772769" y="150609"/>
                </a:lnTo>
                <a:lnTo>
                  <a:pt x="772071" y="191160"/>
                </a:lnTo>
                <a:lnTo>
                  <a:pt x="772236" y="213283"/>
                </a:lnTo>
                <a:lnTo>
                  <a:pt x="774852" y="257390"/>
                </a:lnTo>
                <a:lnTo>
                  <a:pt x="795743" y="294767"/>
                </a:lnTo>
                <a:lnTo>
                  <a:pt x="825919" y="303822"/>
                </a:lnTo>
                <a:lnTo>
                  <a:pt x="835710" y="303060"/>
                </a:lnTo>
                <a:lnTo>
                  <a:pt x="868743" y="279984"/>
                </a:lnTo>
                <a:lnTo>
                  <a:pt x="876681" y="246862"/>
                </a:lnTo>
                <a:lnTo>
                  <a:pt x="850366" y="246862"/>
                </a:lnTo>
                <a:lnTo>
                  <a:pt x="849693" y="254723"/>
                </a:lnTo>
                <a:lnTo>
                  <a:pt x="848283" y="261569"/>
                </a:lnTo>
                <a:lnTo>
                  <a:pt x="846137" y="267411"/>
                </a:lnTo>
                <a:lnTo>
                  <a:pt x="843254" y="272249"/>
                </a:lnTo>
                <a:lnTo>
                  <a:pt x="839127" y="277406"/>
                </a:lnTo>
                <a:lnTo>
                  <a:pt x="833348" y="279984"/>
                </a:lnTo>
                <a:lnTo>
                  <a:pt x="817880" y="279984"/>
                </a:lnTo>
                <a:lnTo>
                  <a:pt x="799642" y="238226"/>
                </a:lnTo>
                <a:lnTo>
                  <a:pt x="798791" y="209905"/>
                </a:lnTo>
                <a:lnTo>
                  <a:pt x="798855" y="169024"/>
                </a:lnTo>
                <a:lnTo>
                  <a:pt x="801522" y="123786"/>
                </a:lnTo>
                <a:lnTo>
                  <a:pt x="817880" y="102336"/>
                </a:lnTo>
                <a:lnTo>
                  <a:pt x="833348" y="102336"/>
                </a:lnTo>
                <a:lnTo>
                  <a:pt x="850366" y="135140"/>
                </a:lnTo>
                <a:lnTo>
                  <a:pt x="876681" y="135140"/>
                </a:lnTo>
                <a:close/>
              </a:path>
              <a:path w="977900" h="382905">
                <a:moveTo>
                  <a:pt x="977620" y="0"/>
                </a:moveTo>
                <a:lnTo>
                  <a:pt x="182727" y="0"/>
                </a:lnTo>
                <a:lnTo>
                  <a:pt x="134302" y="6553"/>
                </a:lnTo>
                <a:lnTo>
                  <a:pt x="90690" y="25031"/>
                </a:lnTo>
                <a:lnTo>
                  <a:pt x="53682" y="53670"/>
                </a:lnTo>
                <a:lnTo>
                  <a:pt x="25044" y="90690"/>
                </a:lnTo>
                <a:lnTo>
                  <a:pt x="6553" y="134302"/>
                </a:lnTo>
                <a:lnTo>
                  <a:pt x="0" y="182727"/>
                </a:lnTo>
                <a:lnTo>
                  <a:pt x="0" y="382574"/>
                </a:lnTo>
                <a:lnTo>
                  <a:pt x="18961" y="382574"/>
                </a:lnTo>
                <a:lnTo>
                  <a:pt x="18961" y="182727"/>
                </a:lnTo>
                <a:lnTo>
                  <a:pt x="22301" y="149847"/>
                </a:lnTo>
                <a:lnTo>
                  <a:pt x="47040" y="91351"/>
                </a:lnTo>
                <a:lnTo>
                  <a:pt x="91351" y="47040"/>
                </a:lnTo>
                <a:lnTo>
                  <a:pt x="149847" y="22301"/>
                </a:lnTo>
                <a:lnTo>
                  <a:pt x="182727" y="18961"/>
                </a:lnTo>
                <a:lnTo>
                  <a:pt x="958672" y="18961"/>
                </a:lnTo>
                <a:lnTo>
                  <a:pt x="958672" y="199847"/>
                </a:lnTo>
                <a:lnTo>
                  <a:pt x="955319" y="232740"/>
                </a:lnTo>
                <a:lnTo>
                  <a:pt x="930592" y="291236"/>
                </a:lnTo>
                <a:lnTo>
                  <a:pt x="886269" y="335546"/>
                </a:lnTo>
                <a:lnTo>
                  <a:pt x="827773" y="360273"/>
                </a:lnTo>
                <a:lnTo>
                  <a:pt x="794893" y="363613"/>
                </a:lnTo>
                <a:lnTo>
                  <a:pt x="348234" y="363613"/>
                </a:lnTo>
                <a:lnTo>
                  <a:pt x="348234" y="382574"/>
                </a:lnTo>
                <a:lnTo>
                  <a:pt x="794893" y="382574"/>
                </a:lnTo>
                <a:lnTo>
                  <a:pt x="843330" y="376021"/>
                </a:lnTo>
                <a:lnTo>
                  <a:pt x="886929" y="357543"/>
                </a:lnTo>
                <a:lnTo>
                  <a:pt x="923950" y="328904"/>
                </a:lnTo>
                <a:lnTo>
                  <a:pt x="952588" y="291896"/>
                </a:lnTo>
                <a:lnTo>
                  <a:pt x="971067" y="248285"/>
                </a:lnTo>
                <a:lnTo>
                  <a:pt x="977620" y="199847"/>
                </a:lnTo>
                <a:lnTo>
                  <a:pt x="977620" y="0"/>
                </a:lnTo>
                <a:close/>
              </a:path>
            </a:pathLst>
          </a:custGeom>
          <a:solidFill>
            <a:srgbClr val="9D9D9D"/>
          </a:solidFill>
        </p:spPr>
        <p:txBody>
          <a:bodyPr wrap="square" lIns="0" tIns="0" rIns="0" bIns="0" rtlCol="0"/>
          <a:lstStyle/>
          <a:p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71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8813" y="396875"/>
            <a:ext cx="17802225" cy="530915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Грант «Агростартап» 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object 2"/>
          <p:cNvGrpSpPr/>
          <p:nvPr/>
        </p:nvGrpSpPr>
        <p:grpSpPr>
          <a:xfrm>
            <a:off x="443478" y="10722966"/>
            <a:ext cx="1228817" cy="537720"/>
            <a:chOff x="4932809" y="793587"/>
            <a:chExt cx="747395" cy="382905"/>
          </a:xfrm>
        </p:grpSpPr>
        <p:sp>
          <p:nvSpPr>
            <p:cNvPr id="5" name="object 3"/>
            <p:cNvSpPr/>
            <p:nvPr/>
          </p:nvSpPr>
          <p:spPr>
            <a:xfrm>
              <a:off x="4932809" y="793587"/>
              <a:ext cx="747395" cy="382905"/>
            </a:xfrm>
            <a:custGeom>
              <a:avLst/>
              <a:gdLst/>
              <a:ahLst/>
              <a:cxnLst/>
              <a:rect l="l" t="t" r="r" b="b"/>
              <a:pathLst>
                <a:path w="747395" h="382905">
                  <a:moveTo>
                    <a:pt x="564092" y="0"/>
                  </a:moveTo>
                  <a:lnTo>
                    <a:pt x="0" y="0"/>
                  </a:lnTo>
                  <a:lnTo>
                    <a:pt x="0" y="199853"/>
                  </a:lnTo>
                  <a:lnTo>
                    <a:pt x="6556" y="248285"/>
                  </a:lnTo>
                  <a:lnTo>
                    <a:pt x="25041" y="291896"/>
                  </a:lnTo>
                  <a:lnTo>
                    <a:pt x="53678" y="328907"/>
                  </a:lnTo>
                  <a:lnTo>
                    <a:pt x="90690" y="357544"/>
                  </a:lnTo>
                  <a:lnTo>
                    <a:pt x="134300" y="376029"/>
                  </a:lnTo>
                  <a:lnTo>
                    <a:pt x="182732" y="382586"/>
                  </a:lnTo>
                  <a:lnTo>
                    <a:pt x="746827" y="382586"/>
                  </a:lnTo>
                  <a:lnTo>
                    <a:pt x="746827" y="182739"/>
                  </a:lnTo>
                  <a:lnTo>
                    <a:pt x="740270" y="134304"/>
                  </a:lnTo>
                  <a:lnTo>
                    <a:pt x="721785" y="90692"/>
                  </a:lnTo>
                  <a:lnTo>
                    <a:pt x="693148" y="53679"/>
                  </a:lnTo>
                  <a:lnTo>
                    <a:pt x="656136" y="25041"/>
                  </a:lnTo>
                  <a:lnTo>
                    <a:pt x="612525" y="6556"/>
                  </a:lnTo>
                  <a:lnTo>
                    <a:pt x="564092" y="0"/>
                  </a:lnTo>
                  <a:close/>
                </a:path>
              </a:pathLst>
            </a:custGeom>
            <a:solidFill>
              <a:srgbClr val="B0CB1F"/>
            </a:solidFill>
          </p:spPr>
          <p:txBody>
            <a:bodyPr wrap="square" lIns="0" tIns="0" rIns="0" bIns="0" rtlCol="0"/>
            <a:lstStyle/>
            <a:p>
              <a:endParaRPr sz="3200"/>
            </a:p>
          </p:txBody>
        </p:sp>
        <p:sp>
          <p:nvSpPr>
            <p:cNvPr id="6" name="object 4"/>
            <p:cNvSpPr/>
            <p:nvPr/>
          </p:nvSpPr>
          <p:spPr>
            <a:xfrm>
              <a:off x="5063781" y="872092"/>
              <a:ext cx="497205" cy="225425"/>
            </a:xfrm>
            <a:custGeom>
              <a:avLst/>
              <a:gdLst/>
              <a:ahLst/>
              <a:cxnLst/>
              <a:rect l="l" t="t" r="r" b="b"/>
              <a:pathLst>
                <a:path w="497204" h="225425">
                  <a:moveTo>
                    <a:pt x="77064" y="2476"/>
                  </a:moveTo>
                  <a:lnTo>
                    <a:pt x="51379" y="2476"/>
                  </a:lnTo>
                  <a:lnTo>
                    <a:pt x="0" y="222839"/>
                  </a:lnTo>
                  <a:lnTo>
                    <a:pt x="27856" y="222839"/>
                  </a:lnTo>
                  <a:lnTo>
                    <a:pt x="38379" y="170845"/>
                  </a:lnTo>
                  <a:lnTo>
                    <a:pt x="116081" y="170845"/>
                  </a:lnTo>
                  <a:lnTo>
                    <a:pt x="110558" y="147012"/>
                  </a:lnTo>
                  <a:lnTo>
                    <a:pt x="43328" y="147012"/>
                  </a:lnTo>
                  <a:lnTo>
                    <a:pt x="64068" y="45496"/>
                  </a:lnTo>
                  <a:lnTo>
                    <a:pt x="87034" y="45496"/>
                  </a:lnTo>
                  <a:lnTo>
                    <a:pt x="77064" y="2476"/>
                  </a:lnTo>
                  <a:close/>
                </a:path>
                <a:path w="497204" h="225425">
                  <a:moveTo>
                    <a:pt x="116081" y="170845"/>
                  </a:moveTo>
                  <a:lnTo>
                    <a:pt x="89444" y="170845"/>
                  </a:lnTo>
                  <a:lnTo>
                    <a:pt x="99968" y="222839"/>
                  </a:lnTo>
                  <a:lnTo>
                    <a:pt x="128130" y="222839"/>
                  </a:lnTo>
                  <a:lnTo>
                    <a:pt x="116081" y="170845"/>
                  </a:lnTo>
                  <a:close/>
                </a:path>
                <a:path w="497204" h="225425">
                  <a:moveTo>
                    <a:pt x="87034" y="45496"/>
                  </a:moveTo>
                  <a:lnTo>
                    <a:pt x="64068" y="45496"/>
                  </a:lnTo>
                  <a:lnTo>
                    <a:pt x="84495" y="147012"/>
                  </a:lnTo>
                  <a:lnTo>
                    <a:pt x="110558" y="147012"/>
                  </a:lnTo>
                  <a:lnTo>
                    <a:pt x="87034" y="45496"/>
                  </a:lnTo>
                  <a:close/>
                </a:path>
                <a:path w="497204" h="225425">
                  <a:moveTo>
                    <a:pt x="232742" y="2476"/>
                  </a:moveTo>
                  <a:lnTo>
                    <a:pt x="149485" y="2476"/>
                  </a:lnTo>
                  <a:lnTo>
                    <a:pt x="149485" y="222839"/>
                  </a:lnTo>
                  <a:lnTo>
                    <a:pt x="176104" y="222839"/>
                  </a:lnTo>
                  <a:lnTo>
                    <a:pt x="176104" y="26308"/>
                  </a:lnTo>
                  <a:lnTo>
                    <a:pt x="232742" y="26308"/>
                  </a:lnTo>
                  <a:lnTo>
                    <a:pt x="232742" y="2476"/>
                  </a:lnTo>
                  <a:close/>
                </a:path>
                <a:path w="497204" h="225425">
                  <a:moveTo>
                    <a:pt x="309495" y="2476"/>
                  </a:moveTo>
                  <a:lnTo>
                    <a:pt x="259976" y="2476"/>
                  </a:lnTo>
                  <a:lnTo>
                    <a:pt x="259976" y="222839"/>
                  </a:lnTo>
                  <a:lnTo>
                    <a:pt x="286595" y="222839"/>
                  </a:lnTo>
                  <a:lnTo>
                    <a:pt x="286595" y="130917"/>
                  </a:lnTo>
                  <a:lnTo>
                    <a:pt x="309495" y="130917"/>
                  </a:lnTo>
                  <a:lnTo>
                    <a:pt x="348649" y="116218"/>
                  </a:lnTo>
                  <a:lnTo>
                    <a:pt x="354601" y="107085"/>
                  </a:lnTo>
                  <a:lnTo>
                    <a:pt x="286595" y="107085"/>
                  </a:lnTo>
                  <a:lnTo>
                    <a:pt x="286595" y="26308"/>
                  </a:lnTo>
                  <a:lnTo>
                    <a:pt x="354749" y="26308"/>
                  </a:lnTo>
                  <a:lnTo>
                    <a:pt x="354489" y="25593"/>
                  </a:lnTo>
                  <a:lnTo>
                    <a:pt x="348802" y="17024"/>
                  </a:lnTo>
                  <a:lnTo>
                    <a:pt x="341472" y="10659"/>
                  </a:lnTo>
                  <a:lnTo>
                    <a:pt x="332478" y="6113"/>
                  </a:lnTo>
                  <a:lnTo>
                    <a:pt x="321819" y="3385"/>
                  </a:lnTo>
                  <a:lnTo>
                    <a:pt x="309495" y="2476"/>
                  </a:lnTo>
                  <a:close/>
                </a:path>
                <a:path w="497204" h="225425">
                  <a:moveTo>
                    <a:pt x="354749" y="26308"/>
                  </a:moveTo>
                  <a:lnTo>
                    <a:pt x="317648" y="26308"/>
                  </a:lnTo>
                  <a:lnTo>
                    <a:pt x="324352" y="29404"/>
                  </a:lnTo>
                  <a:lnTo>
                    <a:pt x="328686" y="35593"/>
                  </a:lnTo>
                  <a:lnTo>
                    <a:pt x="331529" y="41029"/>
                  </a:lnTo>
                  <a:lnTo>
                    <a:pt x="333559" y="48051"/>
                  </a:lnTo>
                  <a:lnTo>
                    <a:pt x="334778" y="56658"/>
                  </a:lnTo>
                  <a:lnTo>
                    <a:pt x="335184" y="66851"/>
                  </a:lnTo>
                  <a:lnTo>
                    <a:pt x="334778" y="76910"/>
                  </a:lnTo>
                  <a:lnTo>
                    <a:pt x="317648" y="107085"/>
                  </a:lnTo>
                  <a:lnTo>
                    <a:pt x="354601" y="107085"/>
                  </a:lnTo>
                  <a:lnTo>
                    <a:pt x="358514" y="96524"/>
                  </a:lnTo>
                  <a:lnTo>
                    <a:pt x="360980" y="82935"/>
                  </a:lnTo>
                  <a:lnTo>
                    <a:pt x="361802" y="66851"/>
                  </a:lnTo>
                  <a:lnTo>
                    <a:pt x="360990" y="50508"/>
                  </a:lnTo>
                  <a:lnTo>
                    <a:pt x="358552" y="36755"/>
                  </a:lnTo>
                  <a:lnTo>
                    <a:pt x="354749" y="26308"/>
                  </a:lnTo>
                  <a:close/>
                </a:path>
                <a:path w="497204" h="225425">
                  <a:moveTo>
                    <a:pt x="443199" y="0"/>
                  </a:moveTo>
                  <a:lnTo>
                    <a:pt x="405442" y="16095"/>
                  </a:lnTo>
                  <a:lnTo>
                    <a:pt x="391002" y="57442"/>
                  </a:lnTo>
                  <a:lnTo>
                    <a:pt x="389346" y="112657"/>
                  </a:lnTo>
                  <a:lnTo>
                    <a:pt x="389530" y="134679"/>
                  </a:lnTo>
                  <a:lnTo>
                    <a:pt x="392287" y="179045"/>
                  </a:lnTo>
                  <a:lnTo>
                    <a:pt x="413257" y="216261"/>
                  </a:lnTo>
                  <a:lnTo>
                    <a:pt x="443199" y="225317"/>
                  </a:lnTo>
                  <a:lnTo>
                    <a:pt x="454264" y="224310"/>
                  </a:lnTo>
                  <a:lnTo>
                    <a:pt x="486432" y="201484"/>
                  </a:lnTo>
                  <a:lnTo>
                    <a:pt x="435152" y="201484"/>
                  </a:lnTo>
                  <a:lnTo>
                    <a:pt x="429065" y="198697"/>
                  </a:lnTo>
                  <a:lnTo>
                    <a:pt x="416913" y="159518"/>
                  </a:lnTo>
                  <a:lnTo>
                    <a:pt x="416070" y="131276"/>
                  </a:lnTo>
                  <a:lnTo>
                    <a:pt x="416138" y="90636"/>
                  </a:lnTo>
                  <a:lnTo>
                    <a:pt x="418801" y="45292"/>
                  </a:lnTo>
                  <a:lnTo>
                    <a:pt x="435152" y="23831"/>
                  </a:lnTo>
                  <a:lnTo>
                    <a:pt x="486431" y="23831"/>
                  </a:lnTo>
                  <a:lnTo>
                    <a:pt x="485610" y="22276"/>
                  </a:lnTo>
                  <a:lnTo>
                    <a:pt x="480959" y="16095"/>
                  </a:lnTo>
                  <a:lnTo>
                    <a:pt x="473144" y="9054"/>
                  </a:lnTo>
                  <a:lnTo>
                    <a:pt x="464246" y="4024"/>
                  </a:lnTo>
                  <a:lnTo>
                    <a:pt x="454264" y="1006"/>
                  </a:lnTo>
                  <a:lnTo>
                    <a:pt x="443199" y="0"/>
                  </a:lnTo>
                  <a:close/>
                </a:path>
                <a:path w="497204" h="225425">
                  <a:moveTo>
                    <a:pt x="486431" y="23831"/>
                  </a:moveTo>
                  <a:lnTo>
                    <a:pt x="451043" y="23831"/>
                  </a:lnTo>
                  <a:lnTo>
                    <a:pt x="457027" y="26617"/>
                  </a:lnTo>
                  <a:lnTo>
                    <a:pt x="461152" y="32186"/>
                  </a:lnTo>
                  <a:lnTo>
                    <a:pt x="469972" y="78419"/>
                  </a:lnTo>
                  <a:lnTo>
                    <a:pt x="470321" y="131276"/>
                  </a:lnTo>
                  <a:lnTo>
                    <a:pt x="469963" y="147089"/>
                  </a:lnTo>
                  <a:lnTo>
                    <a:pt x="464864" y="187970"/>
                  </a:lnTo>
                  <a:lnTo>
                    <a:pt x="451043" y="201484"/>
                  </a:lnTo>
                  <a:lnTo>
                    <a:pt x="486432" y="201484"/>
                  </a:lnTo>
                  <a:lnTo>
                    <a:pt x="496318" y="153085"/>
                  </a:lnTo>
                  <a:lnTo>
                    <a:pt x="497055" y="112657"/>
                  </a:lnTo>
                  <a:lnTo>
                    <a:pt x="496870" y="90636"/>
                  </a:lnTo>
                  <a:lnTo>
                    <a:pt x="494113" y="46271"/>
                  </a:lnTo>
                  <a:lnTo>
                    <a:pt x="489353" y="29366"/>
                  </a:lnTo>
                  <a:lnTo>
                    <a:pt x="486431" y="23831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 sz="3200"/>
            </a:p>
          </p:txBody>
        </p:sp>
      </p:grpSp>
      <p:sp>
        <p:nvSpPr>
          <p:cNvPr id="7" name="object 5"/>
          <p:cNvSpPr/>
          <p:nvPr/>
        </p:nvSpPr>
        <p:spPr>
          <a:xfrm>
            <a:off x="1691619" y="10757976"/>
            <a:ext cx="1085126" cy="502710"/>
          </a:xfrm>
          <a:custGeom>
            <a:avLst/>
            <a:gdLst/>
            <a:ahLst/>
            <a:cxnLst/>
            <a:rect l="l" t="t" r="r" b="b"/>
            <a:pathLst>
              <a:path w="977900" h="382905">
                <a:moveTo>
                  <a:pt x="210019" y="236651"/>
                </a:moveTo>
                <a:lnTo>
                  <a:pt x="209194" y="220294"/>
                </a:lnTo>
                <a:lnTo>
                  <a:pt x="206692" y="206514"/>
                </a:lnTo>
                <a:lnTo>
                  <a:pt x="202831" y="196113"/>
                </a:lnTo>
                <a:lnTo>
                  <a:pt x="202539" y="195313"/>
                </a:lnTo>
                <a:lnTo>
                  <a:pt x="196710" y="186677"/>
                </a:lnTo>
                <a:lnTo>
                  <a:pt x="189242" y="180238"/>
                </a:lnTo>
                <a:lnTo>
                  <a:pt x="183400" y="177292"/>
                </a:lnTo>
                <a:lnTo>
                  <a:pt x="183400" y="236651"/>
                </a:lnTo>
                <a:lnTo>
                  <a:pt x="182981" y="246735"/>
                </a:lnTo>
                <a:lnTo>
                  <a:pt x="165658" y="277507"/>
                </a:lnTo>
                <a:lnTo>
                  <a:pt x="133578" y="277507"/>
                </a:lnTo>
                <a:lnTo>
                  <a:pt x="133578" y="196113"/>
                </a:lnTo>
                <a:lnTo>
                  <a:pt x="165658" y="196113"/>
                </a:lnTo>
                <a:lnTo>
                  <a:pt x="183400" y="236651"/>
                </a:lnTo>
                <a:lnTo>
                  <a:pt x="183400" y="177292"/>
                </a:lnTo>
                <a:lnTo>
                  <a:pt x="180149" y="175641"/>
                </a:lnTo>
                <a:lnTo>
                  <a:pt x="169430" y="172885"/>
                </a:lnTo>
                <a:lnTo>
                  <a:pt x="157099" y="171970"/>
                </a:lnTo>
                <a:lnTo>
                  <a:pt x="133578" y="171970"/>
                </a:lnTo>
                <a:lnTo>
                  <a:pt x="133578" y="104813"/>
                </a:lnTo>
                <a:lnTo>
                  <a:pt x="200113" y="104813"/>
                </a:lnTo>
                <a:lnTo>
                  <a:pt x="200113" y="80975"/>
                </a:lnTo>
                <a:lnTo>
                  <a:pt x="106959" y="80975"/>
                </a:lnTo>
                <a:lnTo>
                  <a:pt x="106959" y="301332"/>
                </a:lnTo>
                <a:lnTo>
                  <a:pt x="157099" y="301332"/>
                </a:lnTo>
                <a:lnTo>
                  <a:pt x="196710" y="286486"/>
                </a:lnTo>
                <a:lnTo>
                  <a:pt x="202641" y="277507"/>
                </a:lnTo>
                <a:lnTo>
                  <a:pt x="206692" y="266598"/>
                </a:lnTo>
                <a:lnTo>
                  <a:pt x="209194" y="252882"/>
                </a:lnTo>
                <a:lnTo>
                  <a:pt x="210019" y="236651"/>
                </a:lnTo>
                <a:close/>
              </a:path>
              <a:path w="977900" h="382905">
                <a:moveTo>
                  <a:pt x="348056" y="80975"/>
                </a:moveTo>
                <a:lnTo>
                  <a:pt x="323608" y="80975"/>
                </a:lnTo>
                <a:lnTo>
                  <a:pt x="269443" y="234175"/>
                </a:lnTo>
                <a:lnTo>
                  <a:pt x="269443" y="80975"/>
                </a:lnTo>
                <a:lnTo>
                  <a:pt x="242824" y="80975"/>
                </a:lnTo>
                <a:lnTo>
                  <a:pt x="242824" y="301332"/>
                </a:lnTo>
                <a:lnTo>
                  <a:pt x="267589" y="301332"/>
                </a:lnTo>
                <a:lnTo>
                  <a:pt x="291236" y="234175"/>
                </a:lnTo>
                <a:lnTo>
                  <a:pt x="321437" y="148450"/>
                </a:lnTo>
                <a:lnTo>
                  <a:pt x="321437" y="301332"/>
                </a:lnTo>
                <a:lnTo>
                  <a:pt x="348056" y="301332"/>
                </a:lnTo>
                <a:lnTo>
                  <a:pt x="348056" y="148450"/>
                </a:lnTo>
                <a:lnTo>
                  <a:pt x="348056" y="80975"/>
                </a:lnTo>
                <a:close/>
              </a:path>
              <a:path w="977900" h="382905">
                <a:moveTo>
                  <a:pt x="482638" y="240982"/>
                </a:moveTo>
                <a:lnTo>
                  <a:pt x="472478" y="201371"/>
                </a:lnTo>
                <a:lnTo>
                  <a:pt x="457619" y="189611"/>
                </a:lnTo>
                <a:lnTo>
                  <a:pt x="463181" y="186728"/>
                </a:lnTo>
                <a:lnTo>
                  <a:pt x="481164" y="151536"/>
                </a:lnTo>
                <a:lnTo>
                  <a:pt x="481711" y="140703"/>
                </a:lnTo>
                <a:lnTo>
                  <a:pt x="481660" y="135445"/>
                </a:lnTo>
                <a:lnTo>
                  <a:pt x="475894" y="102336"/>
                </a:lnTo>
                <a:lnTo>
                  <a:pt x="473405" y="98005"/>
                </a:lnTo>
                <a:lnTo>
                  <a:pt x="430695" y="78498"/>
                </a:lnTo>
                <a:lnTo>
                  <a:pt x="419836" y="79336"/>
                </a:lnTo>
                <a:lnTo>
                  <a:pt x="383641" y="110147"/>
                </a:lnTo>
                <a:lnTo>
                  <a:pt x="379628" y="135445"/>
                </a:lnTo>
                <a:lnTo>
                  <a:pt x="406234" y="135445"/>
                </a:lnTo>
                <a:lnTo>
                  <a:pt x="406717" y="127190"/>
                </a:lnTo>
                <a:lnTo>
                  <a:pt x="408178" y="120053"/>
                </a:lnTo>
                <a:lnTo>
                  <a:pt x="410591" y="114033"/>
                </a:lnTo>
                <a:lnTo>
                  <a:pt x="413981" y="109143"/>
                </a:lnTo>
                <a:lnTo>
                  <a:pt x="418109" y="104597"/>
                </a:lnTo>
                <a:lnTo>
                  <a:pt x="423672" y="102336"/>
                </a:lnTo>
                <a:lnTo>
                  <a:pt x="437908" y="102336"/>
                </a:lnTo>
                <a:lnTo>
                  <a:pt x="455142" y="140703"/>
                </a:lnTo>
                <a:lnTo>
                  <a:pt x="454621" y="151180"/>
                </a:lnTo>
                <a:lnTo>
                  <a:pt x="437603" y="178777"/>
                </a:lnTo>
                <a:lnTo>
                  <a:pt x="413359" y="178777"/>
                </a:lnTo>
                <a:lnTo>
                  <a:pt x="413359" y="201676"/>
                </a:lnTo>
                <a:lnTo>
                  <a:pt x="437603" y="201676"/>
                </a:lnTo>
                <a:lnTo>
                  <a:pt x="443064" y="203847"/>
                </a:lnTo>
                <a:lnTo>
                  <a:pt x="456069" y="240982"/>
                </a:lnTo>
                <a:lnTo>
                  <a:pt x="455561" y="251472"/>
                </a:lnTo>
                <a:lnTo>
                  <a:pt x="438124" y="279984"/>
                </a:lnTo>
                <a:lnTo>
                  <a:pt x="423468" y="279984"/>
                </a:lnTo>
                <a:lnTo>
                  <a:pt x="406234" y="246862"/>
                </a:lnTo>
                <a:lnTo>
                  <a:pt x="379628" y="246862"/>
                </a:lnTo>
                <a:lnTo>
                  <a:pt x="395097" y="291744"/>
                </a:lnTo>
                <a:lnTo>
                  <a:pt x="430695" y="303822"/>
                </a:lnTo>
                <a:lnTo>
                  <a:pt x="442455" y="302907"/>
                </a:lnTo>
                <a:lnTo>
                  <a:pt x="475830" y="279984"/>
                </a:lnTo>
                <a:lnTo>
                  <a:pt x="477532" y="277037"/>
                </a:lnTo>
                <a:lnTo>
                  <a:pt x="482574" y="246862"/>
                </a:lnTo>
                <a:lnTo>
                  <a:pt x="482638" y="240982"/>
                </a:lnTo>
                <a:close/>
              </a:path>
              <a:path w="977900" h="382905">
                <a:moveTo>
                  <a:pt x="620102" y="80975"/>
                </a:moveTo>
                <a:lnTo>
                  <a:pt x="593483" y="80975"/>
                </a:lnTo>
                <a:lnTo>
                  <a:pt x="593483" y="177228"/>
                </a:lnTo>
                <a:lnTo>
                  <a:pt x="544588" y="177228"/>
                </a:lnTo>
                <a:lnTo>
                  <a:pt x="544588" y="80975"/>
                </a:lnTo>
                <a:lnTo>
                  <a:pt x="517969" y="80975"/>
                </a:lnTo>
                <a:lnTo>
                  <a:pt x="517969" y="301332"/>
                </a:lnTo>
                <a:lnTo>
                  <a:pt x="544588" y="301332"/>
                </a:lnTo>
                <a:lnTo>
                  <a:pt x="544588" y="201371"/>
                </a:lnTo>
                <a:lnTo>
                  <a:pt x="593483" y="201371"/>
                </a:lnTo>
                <a:lnTo>
                  <a:pt x="593483" y="301332"/>
                </a:lnTo>
                <a:lnTo>
                  <a:pt x="620102" y="301332"/>
                </a:lnTo>
                <a:lnTo>
                  <a:pt x="620102" y="201371"/>
                </a:lnTo>
                <a:lnTo>
                  <a:pt x="620102" y="177228"/>
                </a:lnTo>
                <a:lnTo>
                  <a:pt x="620102" y="80975"/>
                </a:lnTo>
                <a:close/>
              </a:path>
              <a:path w="977900" h="382905">
                <a:moveTo>
                  <a:pt x="744829" y="80975"/>
                </a:moveTo>
                <a:lnTo>
                  <a:pt x="659714" y="80975"/>
                </a:lnTo>
                <a:lnTo>
                  <a:pt x="659714" y="301332"/>
                </a:lnTo>
                <a:lnTo>
                  <a:pt x="744829" y="301332"/>
                </a:lnTo>
                <a:lnTo>
                  <a:pt x="744829" y="277507"/>
                </a:lnTo>
                <a:lnTo>
                  <a:pt x="686333" y="277507"/>
                </a:lnTo>
                <a:lnTo>
                  <a:pt x="686333" y="202603"/>
                </a:lnTo>
                <a:lnTo>
                  <a:pt x="736790" y="202603"/>
                </a:lnTo>
                <a:lnTo>
                  <a:pt x="736790" y="178777"/>
                </a:lnTo>
                <a:lnTo>
                  <a:pt x="686333" y="178777"/>
                </a:lnTo>
                <a:lnTo>
                  <a:pt x="686333" y="104813"/>
                </a:lnTo>
                <a:lnTo>
                  <a:pt x="744829" y="104813"/>
                </a:lnTo>
                <a:lnTo>
                  <a:pt x="744829" y="80975"/>
                </a:lnTo>
                <a:close/>
              </a:path>
              <a:path w="977900" h="382905">
                <a:moveTo>
                  <a:pt x="876681" y="135140"/>
                </a:moveTo>
                <a:lnTo>
                  <a:pt x="860894" y="91503"/>
                </a:lnTo>
                <a:lnTo>
                  <a:pt x="825919" y="78498"/>
                </a:lnTo>
                <a:lnTo>
                  <a:pt x="814628" y="79502"/>
                </a:lnTo>
                <a:lnTo>
                  <a:pt x="779576" y="108216"/>
                </a:lnTo>
                <a:lnTo>
                  <a:pt x="772769" y="150609"/>
                </a:lnTo>
                <a:lnTo>
                  <a:pt x="772071" y="191160"/>
                </a:lnTo>
                <a:lnTo>
                  <a:pt x="772236" y="213283"/>
                </a:lnTo>
                <a:lnTo>
                  <a:pt x="774852" y="257390"/>
                </a:lnTo>
                <a:lnTo>
                  <a:pt x="795743" y="294767"/>
                </a:lnTo>
                <a:lnTo>
                  <a:pt x="825919" y="303822"/>
                </a:lnTo>
                <a:lnTo>
                  <a:pt x="835710" y="303060"/>
                </a:lnTo>
                <a:lnTo>
                  <a:pt x="868743" y="279984"/>
                </a:lnTo>
                <a:lnTo>
                  <a:pt x="876681" y="246862"/>
                </a:lnTo>
                <a:lnTo>
                  <a:pt x="850366" y="246862"/>
                </a:lnTo>
                <a:lnTo>
                  <a:pt x="849693" y="254723"/>
                </a:lnTo>
                <a:lnTo>
                  <a:pt x="848283" y="261569"/>
                </a:lnTo>
                <a:lnTo>
                  <a:pt x="846137" y="267411"/>
                </a:lnTo>
                <a:lnTo>
                  <a:pt x="843254" y="272249"/>
                </a:lnTo>
                <a:lnTo>
                  <a:pt x="839127" y="277406"/>
                </a:lnTo>
                <a:lnTo>
                  <a:pt x="833348" y="279984"/>
                </a:lnTo>
                <a:lnTo>
                  <a:pt x="817880" y="279984"/>
                </a:lnTo>
                <a:lnTo>
                  <a:pt x="799642" y="238226"/>
                </a:lnTo>
                <a:lnTo>
                  <a:pt x="798791" y="209905"/>
                </a:lnTo>
                <a:lnTo>
                  <a:pt x="798855" y="169024"/>
                </a:lnTo>
                <a:lnTo>
                  <a:pt x="801522" y="123786"/>
                </a:lnTo>
                <a:lnTo>
                  <a:pt x="817880" y="102336"/>
                </a:lnTo>
                <a:lnTo>
                  <a:pt x="833348" y="102336"/>
                </a:lnTo>
                <a:lnTo>
                  <a:pt x="850366" y="135140"/>
                </a:lnTo>
                <a:lnTo>
                  <a:pt x="876681" y="135140"/>
                </a:lnTo>
                <a:close/>
              </a:path>
              <a:path w="977900" h="382905">
                <a:moveTo>
                  <a:pt x="977620" y="0"/>
                </a:moveTo>
                <a:lnTo>
                  <a:pt x="182727" y="0"/>
                </a:lnTo>
                <a:lnTo>
                  <a:pt x="134302" y="6553"/>
                </a:lnTo>
                <a:lnTo>
                  <a:pt x="90690" y="25031"/>
                </a:lnTo>
                <a:lnTo>
                  <a:pt x="53682" y="53670"/>
                </a:lnTo>
                <a:lnTo>
                  <a:pt x="25044" y="90690"/>
                </a:lnTo>
                <a:lnTo>
                  <a:pt x="6553" y="134302"/>
                </a:lnTo>
                <a:lnTo>
                  <a:pt x="0" y="182727"/>
                </a:lnTo>
                <a:lnTo>
                  <a:pt x="0" y="382574"/>
                </a:lnTo>
                <a:lnTo>
                  <a:pt x="18961" y="382574"/>
                </a:lnTo>
                <a:lnTo>
                  <a:pt x="18961" y="182727"/>
                </a:lnTo>
                <a:lnTo>
                  <a:pt x="22301" y="149847"/>
                </a:lnTo>
                <a:lnTo>
                  <a:pt x="47040" y="91351"/>
                </a:lnTo>
                <a:lnTo>
                  <a:pt x="91351" y="47040"/>
                </a:lnTo>
                <a:lnTo>
                  <a:pt x="149847" y="22301"/>
                </a:lnTo>
                <a:lnTo>
                  <a:pt x="182727" y="18961"/>
                </a:lnTo>
                <a:lnTo>
                  <a:pt x="958672" y="18961"/>
                </a:lnTo>
                <a:lnTo>
                  <a:pt x="958672" y="199847"/>
                </a:lnTo>
                <a:lnTo>
                  <a:pt x="955319" y="232740"/>
                </a:lnTo>
                <a:lnTo>
                  <a:pt x="930592" y="291236"/>
                </a:lnTo>
                <a:lnTo>
                  <a:pt x="886269" y="335546"/>
                </a:lnTo>
                <a:lnTo>
                  <a:pt x="827773" y="360273"/>
                </a:lnTo>
                <a:lnTo>
                  <a:pt x="794893" y="363613"/>
                </a:lnTo>
                <a:lnTo>
                  <a:pt x="348234" y="363613"/>
                </a:lnTo>
                <a:lnTo>
                  <a:pt x="348234" y="382574"/>
                </a:lnTo>
                <a:lnTo>
                  <a:pt x="794893" y="382574"/>
                </a:lnTo>
                <a:lnTo>
                  <a:pt x="843330" y="376021"/>
                </a:lnTo>
                <a:lnTo>
                  <a:pt x="886929" y="357543"/>
                </a:lnTo>
                <a:lnTo>
                  <a:pt x="923950" y="328904"/>
                </a:lnTo>
                <a:lnTo>
                  <a:pt x="952588" y="291896"/>
                </a:lnTo>
                <a:lnTo>
                  <a:pt x="971067" y="248285"/>
                </a:lnTo>
                <a:lnTo>
                  <a:pt x="977620" y="199847"/>
                </a:lnTo>
                <a:lnTo>
                  <a:pt x="977620" y="0"/>
                </a:lnTo>
                <a:close/>
              </a:path>
            </a:pathLst>
          </a:custGeom>
          <a:solidFill>
            <a:srgbClr val="9D9D9D"/>
          </a:solidFill>
        </p:spPr>
        <p:txBody>
          <a:bodyPr wrap="square" lIns="0" tIns="0" rIns="0" bIns="0" rtlCol="0"/>
          <a:lstStyle/>
          <a:p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1791014" y="2346161"/>
            <a:ext cx="17961631" cy="10618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50" b="0" i="0">
                <a:solidFill>
                  <a:srgbClr val="1C2D38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r>
              <a:rPr lang="ru-RU" dirty="0" smtClean="0"/>
              <a:t>  </a:t>
            </a:r>
            <a:r>
              <a:rPr lang="ru-RU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 предоставления гранта   –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 принятых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овых постоянных</a:t>
            </a:r>
            <a:b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работников  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771964" y="4645830"/>
            <a:ext cx="17882555" cy="15927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50" b="0" i="0">
                <a:solidFill>
                  <a:srgbClr val="1C2D38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r>
              <a:rPr lang="ru-RU" dirty="0" smtClean="0">
                <a:solidFill>
                  <a:srgbClr val="008000"/>
                </a:solidFill>
              </a:rPr>
              <a:t>  </a:t>
            </a:r>
            <a:r>
              <a:rPr lang="ru-RU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Плановые показатели деятельности –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 производства и реализации с/х</a:t>
            </a:r>
            <a:b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продукции  денежных и натуральных</a:t>
            </a:r>
            <a:b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показателях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 descr="Picture backgroun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86" y="2192103"/>
            <a:ext cx="1260567" cy="106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Picture background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31" y="4613410"/>
            <a:ext cx="1001057" cy="7463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 descr="Picture background"/>
          <p:cNvPicPr/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-25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31" y="7031322"/>
            <a:ext cx="897642" cy="890182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1830551" y="7210956"/>
            <a:ext cx="17882555" cy="5309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450" b="0" i="0">
                <a:solidFill>
                  <a:srgbClr val="1C2D38"/>
                </a:solidFill>
                <a:latin typeface="Times New Roman"/>
                <a:ea typeface="+mj-ea"/>
                <a:cs typeface="Times New Roman"/>
              </a:defRPr>
            </a:lvl1pPr>
          </a:lstStyle>
          <a:p>
            <a:r>
              <a:rPr lang="ru-RU" dirty="0" smtClean="0">
                <a:solidFill>
                  <a:srgbClr val="008000"/>
                </a:solidFill>
              </a:rPr>
              <a:t>  </a:t>
            </a:r>
            <a:r>
              <a:rPr lang="ru-RU" b="1" dirty="0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Значения плановых показателей       – 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устанавливается в Соглашении                                                                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101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318" y="395423"/>
            <a:ext cx="17802225" cy="530915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Конкурсный отбор</a:t>
            </a:r>
            <a:endParaRPr lang="ru-RU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050" y="1463675"/>
            <a:ext cx="19735800" cy="7663636"/>
          </a:xfrm>
          <a:ln>
            <a:solidFill>
              <a:schemeClr val="accent1"/>
            </a:solidFill>
          </a:ln>
        </p:spPr>
        <p:txBody>
          <a:bodyPr/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Для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участия в конкурсном отборе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заявители формируют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Заявки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электронной форме посредством заполнения соответствующих экранных форм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системе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"Электронный бюджет" и предоставляют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электронные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копии документов (документы на бумажном носителе, преобразованные в электронную форму путем сканирования) и материалов, представление которых предусмотрено в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объявлении.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Электронные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копии документов и материалы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включаемые в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Заявку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должны иметь распространенные открытые форматы, обеспечивающие возможность просмотра всего документа либо его фрагмента средствами общедоступного программного обеспечения просмотра информации, и не должны быть зашифрованы или защищены средствами, не позволяющими осуществить ознакомление с их содержимым без специальных программных или технологических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средств. Фото-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видеоматериалы, включаемые в Заявку, должны содержать четкое и контрастное изображение высокого качества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Конкурсный отбор проводится в 2 этапа:. </a:t>
            </a:r>
          </a:p>
          <a:p>
            <a:pPr algn="just"/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1 этап -  ГКУ рассматривает и проверяет  Заявки, документы и участников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отбора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предмет их соответствия требованиям</a:t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Порядка. Принимает решение о соответствии участника конкурса и допуске заявки к участию в конкурсном отборе или о </a:t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не соответствии, участника конкурсного отбора и (или) представленной им Заявки указанным  требованиям и об отказе в</a:t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допуске такой Заявки к участию  в конкурсном отборе</a:t>
            </a:r>
          </a:p>
          <a:p>
            <a:pPr algn="just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pPr algn="just"/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2 этап -  комиссия Министерства организует  проведение с участниками конкурсного отбора, допущенным к конкурсному отбору,</a:t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очного собеседования либо посредством ВКС, предусматривающего выставление оценок по Заявкам и определяет</a:t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рейтинг победителей отбора с учетом выставленных оценок    </a:t>
            </a:r>
          </a:p>
          <a:p>
            <a:pPr algn="just"/>
            <a:endParaRPr lang="ru-RU" sz="2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grpSp>
        <p:nvGrpSpPr>
          <p:cNvPr id="4" name="object 2"/>
          <p:cNvGrpSpPr/>
          <p:nvPr/>
        </p:nvGrpSpPr>
        <p:grpSpPr>
          <a:xfrm>
            <a:off x="443478" y="10722966"/>
            <a:ext cx="1228817" cy="537720"/>
            <a:chOff x="4932809" y="793587"/>
            <a:chExt cx="747395" cy="382905"/>
          </a:xfrm>
        </p:grpSpPr>
        <p:sp>
          <p:nvSpPr>
            <p:cNvPr id="5" name="object 3"/>
            <p:cNvSpPr/>
            <p:nvPr/>
          </p:nvSpPr>
          <p:spPr>
            <a:xfrm>
              <a:off x="4932809" y="793587"/>
              <a:ext cx="747395" cy="382905"/>
            </a:xfrm>
            <a:custGeom>
              <a:avLst/>
              <a:gdLst/>
              <a:ahLst/>
              <a:cxnLst/>
              <a:rect l="l" t="t" r="r" b="b"/>
              <a:pathLst>
                <a:path w="747395" h="382905">
                  <a:moveTo>
                    <a:pt x="564092" y="0"/>
                  </a:moveTo>
                  <a:lnTo>
                    <a:pt x="0" y="0"/>
                  </a:lnTo>
                  <a:lnTo>
                    <a:pt x="0" y="199853"/>
                  </a:lnTo>
                  <a:lnTo>
                    <a:pt x="6556" y="248285"/>
                  </a:lnTo>
                  <a:lnTo>
                    <a:pt x="25041" y="291896"/>
                  </a:lnTo>
                  <a:lnTo>
                    <a:pt x="53678" y="328907"/>
                  </a:lnTo>
                  <a:lnTo>
                    <a:pt x="90690" y="357544"/>
                  </a:lnTo>
                  <a:lnTo>
                    <a:pt x="134300" y="376029"/>
                  </a:lnTo>
                  <a:lnTo>
                    <a:pt x="182732" y="382586"/>
                  </a:lnTo>
                  <a:lnTo>
                    <a:pt x="746827" y="382586"/>
                  </a:lnTo>
                  <a:lnTo>
                    <a:pt x="746827" y="182739"/>
                  </a:lnTo>
                  <a:lnTo>
                    <a:pt x="740270" y="134304"/>
                  </a:lnTo>
                  <a:lnTo>
                    <a:pt x="721785" y="90692"/>
                  </a:lnTo>
                  <a:lnTo>
                    <a:pt x="693148" y="53679"/>
                  </a:lnTo>
                  <a:lnTo>
                    <a:pt x="656136" y="25041"/>
                  </a:lnTo>
                  <a:lnTo>
                    <a:pt x="612525" y="6556"/>
                  </a:lnTo>
                  <a:lnTo>
                    <a:pt x="564092" y="0"/>
                  </a:lnTo>
                  <a:close/>
                </a:path>
              </a:pathLst>
            </a:custGeom>
            <a:solidFill>
              <a:srgbClr val="B0CB1F"/>
            </a:solidFill>
          </p:spPr>
          <p:txBody>
            <a:bodyPr wrap="square" lIns="0" tIns="0" rIns="0" bIns="0" rtlCol="0"/>
            <a:lstStyle/>
            <a:p>
              <a:endParaRPr sz="3200"/>
            </a:p>
          </p:txBody>
        </p:sp>
        <p:sp>
          <p:nvSpPr>
            <p:cNvPr id="6" name="object 4"/>
            <p:cNvSpPr/>
            <p:nvPr/>
          </p:nvSpPr>
          <p:spPr>
            <a:xfrm>
              <a:off x="5063781" y="872092"/>
              <a:ext cx="497205" cy="225425"/>
            </a:xfrm>
            <a:custGeom>
              <a:avLst/>
              <a:gdLst/>
              <a:ahLst/>
              <a:cxnLst/>
              <a:rect l="l" t="t" r="r" b="b"/>
              <a:pathLst>
                <a:path w="497204" h="225425">
                  <a:moveTo>
                    <a:pt x="77064" y="2476"/>
                  </a:moveTo>
                  <a:lnTo>
                    <a:pt x="51379" y="2476"/>
                  </a:lnTo>
                  <a:lnTo>
                    <a:pt x="0" y="222839"/>
                  </a:lnTo>
                  <a:lnTo>
                    <a:pt x="27856" y="222839"/>
                  </a:lnTo>
                  <a:lnTo>
                    <a:pt x="38379" y="170845"/>
                  </a:lnTo>
                  <a:lnTo>
                    <a:pt x="116081" y="170845"/>
                  </a:lnTo>
                  <a:lnTo>
                    <a:pt x="110558" y="147012"/>
                  </a:lnTo>
                  <a:lnTo>
                    <a:pt x="43328" y="147012"/>
                  </a:lnTo>
                  <a:lnTo>
                    <a:pt x="64068" y="45496"/>
                  </a:lnTo>
                  <a:lnTo>
                    <a:pt x="87034" y="45496"/>
                  </a:lnTo>
                  <a:lnTo>
                    <a:pt x="77064" y="2476"/>
                  </a:lnTo>
                  <a:close/>
                </a:path>
                <a:path w="497204" h="225425">
                  <a:moveTo>
                    <a:pt x="116081" y="170845"/>
                  </a:moveTo>
                  <a:lnTo>
                    <a:pt x="89444" y="170845"/>
                  </a:lnTo>
                  <a:lnTo>
                    <a:pt x="99968" y="222839"/>
                  </a:lnTo>
                  <a:lnTo>
                    <a:pt x="128130" y="222839"/>
                  </a:lnTo>
                  <a:lnTo>
                    <a:pt x="116081" y="170845"/>
                  </a:lnTo>
                  <a:close/>
                </a:path>
                <a:path w="497204" h="225425">
                  <a:moveTo>
                    <a:pt x="87034" y="45496"/>
                  </a:moveTo>
                  <a:lnTo>
                    <a:pt x="64068" y="45496"/>
                  </a:lnTo>
                  <a:lnTo>
                    <a:pt x="84495" y="147012"/>
                  </a:lnTo>
                  <a:lnTo>
                    <a:pt x="110558" y="147012"/>
                  </a:lnTo>
                  <a:lnTo>
                    <a:pt x="87034" y="45496"/>
                  </a:lnTo>
                  <a:close/>
                </a:path>
                <a:path w="497204" h="225425">
                  <a:moveTo>
                    <a:pt x="232742" y="2476"/>
                  </a:moveTo>
                  <a:lnTo>
                    <a:pt x="149485" y="2476"/>
                  </a:lnTo>
                  <a:lnTo>
                    <a:pt x="149485" y="222839"/>
                  </a:lnTo>
                  <a:lnTo>
                    <a:pt x="176104" y="222839"/>
                  </a:lnTo>
                  <a:lnTo>
                    <a:pt x="176104" y="26308"/>
                  </a:lnTo>
                  <a:lnTo>
                    <a:pt x="232742" y="26308"/>
                  </a:lnTo>
                  <a:lnTo>
                    <a:pt x="232742" y="2476"/>
                  </a:lnTo>
                  <a:close/>
                </a:path>
                <a:path w="497204" h="225425">
                  <a:moveTo>
                    <a:pt x="309495" y="2476"/>
                  </a:moveTo>
                  <a:lnTo>
                    <a:pt x="259976" y="2476"/>
                  </a:lnTo>
                  <a:lnTo>
                    <a:pt x="259976" y="222839"/>
                  </a:lnTo>
                  <a:lnTo>
                    <a:pt x="286595" y="222839"/>
                  </a:lnTo>
                  <a:lnTo>
                    <a:pt x="286595" y="130917"/>
                  </a:lnTo>
                  <a:lnTo>
                    <a:pt x="309495" y="130917"/>
                  </a:lnTo>
                  <a:lnTo>
                    <a:pt x="348649" y="116218"/>
                  </a:lnTo>
                  <a:lnTo>
                    <a:pt x="354601" y="107085"/>
                  </a:lnTo>
                  <a:lnTo>
                    <a:pt x="286595" y="107085"/>
                  </a:lnTo>
                  <a:lnTo>
                    <a:pt x="286595" y="26308"/>
                  </a:lnTo>
                  <a:lnTo>
                    <a:pt x="354749" y="26308"/>
                  </a:lnTo>
                  <a:lnTo>
                    <a:pt x="354489" y="25593"/>
                  </a:lnTo>
                  <a:lnTo>
                    <a:pt x="348802" y="17024"/>
                  </a:lnTo>
                  <a:lnTo>
                    <a:pt x="341472" y="10659"/>
                  </a:lnTo>
                  <a:lnTo>
                    <a:pt x="332478" y="6113"/>
                  </a:lnTo>
                  <a:lnTo>
                    <a:pt x="321819" y="3385"/>
                  </a:lnTo>
                  <a:lnTo>
                    <a:pt x="309495" y="2476"/>
                  </a:lnTo>
                  <a:close/>
                </a:path>
                <a:path w="497204" h="225425">
                  <a:moveTo>
                    <a:pt x="354749" y="26308"/>
                  </a:moveTo>
                  <a:lnTo>
                    <a:pt x="317648" y="26308"/>
                  </a:lnTo>
                  <a:lnTo>
                    <a:pt x="324352" y="29404"/>
                  </a:lnTo>
                  <a:lnTo>
                    <a:pt x="328686" y="35593"/>
                  </a:lnTo>
                  <a:lnTo>
                    <a:pt x="331529" y="41029"/>
                  </a:lnTo>
                  <a:lnTo>
                    <a:pt x="333559" y="48051"/>
                  </a:lnTo>
                  <a:lnTo>
                    <a:pt x="334778" y="56658"/>
                  </a:lnTo>
                  <a:lnTo>
                    <a:pt x="335184" y="66851"/>
                  </a:lnTo>
                  <a:lnTo>
                    <a:pt x="334778" y="76910"/>
                  </a:lnTo>
                  <a:lnTo>
                    <a:pt x="317648" y="107085"/>
                  </a:lnTo>
                  <a:lnTo>
                    <a:pt x="354601" y="107085"/>
                  </a:lnTo>
                  <a:lnTo>
                    <a:pt x="358514" y="96524"/>
                  </a:lnTo>
                  <a:lnTo>
                    <a:pt x="360980" y="82935"/>
                  </a:lnTo>
                  <a:lnTo>
                    <a:pt x="361802" y="66851"/>
                  </a:lnTo>
                  <a:lnTo>
                    <a:pt x="360990" y="50508"/>
                  </a:lnTo>
                  <a:lnTo>
                    <a:pt x="358552" y="36755"/>
                  </a:lnTo>
                  <a:lnTo>
                    <a:pt x="354749" y="26308"/>
                  </a:lnTo>
                  <a:close/>
                </a:path>
                <a:path w="497204" h="225425">
                  <a:moveTo>
                    <a:pt x="443199" y="0"/>
                  </a:moveTo>
                  <a:lnTo>
                    <a:pt x="405442" y="16095"/>
                  </a:lnTo>
                  <a:lnTo>
                    <a:pt x="391002" y="57442"/>
                  </a:lnTo>
                  <a:lnTo>
                    <a:pt x="389346" y="112657"/>
                  </a:lnTo>
                  <a:lnTo>
                    <a:pt x="389530" y="134679"/>
                  </a:lnTo>
                  <a:lnTo>
                    <a:pt x="392287" y="179045"/>
                  </a:lnTo>
                  <a:lnTo>
                    <a:pt x="413257" y="216261"/>
                  </a:lnTo>
                  <a:lnTo>
                    <a:pt x="443199" y="225317"/>
                  </a:lnTo>
                  <a:lnTo>
                    <a:pt x="454264" y="224310"/>
                  </a:lnTo>
                  <a:lnTo>
                    <a:pt x="486432" y="201484"/>
                  </a:lnTo>
                  <a:lnTo>
                    <a:pt x="435152" y="201484"/>
                  </a:lnTo>
                  <a:lnTo>
                    <a:pt x="429065" y="198697"/>
                  </a:lnTo>
                  <a:lnTo>
                    <a:pt x="416913" y="159518"/>
                  </a:lnTo>
                  <a:lnTo>
                    <a:pt x="416070" y="131276"/>
                  </a:lnTo>
                  <a:lnTo>
                    <a:pt x="416138" y="90636"/>
                  </a:lnTo>
                  <a:lnTo>
                    <a:pt x="418801" y="45292"/>
                  </a:lnTo>
                  <a:lnTo>
                    <a:pt x="435152" y="23831"/>
                  </a:lnTo>
                  <a:lnTo>
                    <a:pt x="486431" y="23831"/>
                  </a:lnTo>
                  <a:lnTo>
                    <a:pt x="485610" y="22276"/>
                  </a:lnTo>
                  <a:lnTo>
                    <a:pt x="480959" y="16095"/>
                  </a:lnTo>
                  <a:lnTo>
                    <a:pt x="473144" y="9054"/>
                  </a:lnTo>
                  <a:lnTo>
                    <a:pt x="464246" y="4024"/>
                  </a:lnTo>
                  <a:lnTo>
                    <a:pt x="454264" y="1006"/>
                  </a:lnTo>
                  <a:lnTo>
                    <a:pt x="443199" y="0"/>
                  </a:lnTo>
                  <a:close/>
                </a:path>
                <a:path w="497204" h="225425">
                  <a:moveTo>
                    <a:pt x="486431" y="23831"/>
                  </a:moveTo>
                  <a:lnTo>
                    <a:pt x="451043" y="23831"/>
                  </a:lnTo>
                  <a:lnTo>
                    <a:pt x="457027" y="26617"/>
                  </a:lnTo>
                  <a:lnTo>
                    <a:pt x="461152" y="32186"/>
                  </a:lnTo>
                  <a:lnTo>
                    <a:pt x="469972" y="78419"/>
                  </a:lnTo>
                  <a:lnTo>
                    <a:pt x="470321" y="131276"/>
                  </a:lnTo>
                  <a:lnTo>
                    <a:pt x="469963" y="147089"/>
                  </a:lnTo>
                  <a:lnTo>
                    <a:pt x="464864" y="187970"/>
                  </a:lnTo>
                  <a:lnTo>
                    <a:pt x="451043" y="201484"/>
                  </a:lnTo>
                  <a:lnTo>
                    <a:pt x="486432" y="201484"/>
                  </a:lnTo>
                  <a:lnTo>
                    <a:pt x="496318" y="153085"/>
                  </a:lnTo>
                  <a:lnTo>
                    <a:pt x="497055" y="112657"/>
                  </a:lnTo>
                  <a:lnTo>
                    <a:pt x="496870" y="90636"/>
                  </a:lnTo>
                  <a:lnTo>
                    <a:pt x="494113" y="46271"/>
                  </a:lnTo>
                  <a:lnTo>
                    <a:pt x="489353" y="29366"/>
                  </a:lnTo>
                  <a:lnTo>
                    <a:pt x="486431" y="23831"/>
                  </a:lnTo>
                  <a:close/>
                </a:path>
              </a:pathLst>
            </a:custGeom>
            <a:solidFill>
              <a:srgbClr val="FEFEFE"/>
            </a:solidFill>
          </p:spPr>
          <p:txBody>
            <a:bodyPr wrap="square" lIns="0" tIns="0" rIns="0" bIns="0" rtlCol="0"/>
            <a:lstStyle/>
            <a:p>
              <a:endParaRPr sz="3200"/>
            </a:p>
          </p:txBody>
        </p:sp>
      </p:grpSp>
      <p:sp>
        <p:nvSpPr>
          <p:cNvPr id="7" name="object 5"/>
          <p:cNvSpPr/>
          <p:nvPr/>
        </p:nvSpPr>
        <p:spPr>
          <a:xfrm>
            <a:off x="1672295" y="10778306"/>
            <a:ext cx="1167318" cy="502710"/>
          </a:xfrm>
          <a:custGeom>
            <a:avLst/>
            <a:gdLst/>
            <a:ahLst/>
            <a:cxnLst/>
            <a:rect l="l" t="t" r="r" b="b"/>
            <a:pathLst>
              <a:path w="977900" h="382905">
                <a:moveTo>
                  <a:pt x="210019" y="236651"/>
                </a:moveTo>
                <a:lnTo>
                  <a:pt x="209194" y="220294"/>
                </a:lnTo>
                <a:lnTo>
                  <a:pt x="206692" y="206514"/>
                </a:lnTo>
                <a:lnTo>
                  <a:pt x="202831" y="196113"/>
                </a:lnTo>
                <a:lnTo>
                  <a:pt x="202539" y="195313"/>
                </a:lnTo>
                <a:lnTo>
                  <a:pt x="196710" y="186677"/>
                </a:lnTo>
                <a:lnTo>
                  <a:pt x="189242" y="180238"/>
                </a:lnTo>
                <a:lnTo>
                  <a:pt x="183400" y="177292"/>
                </a:lnTo>
                <a:lnTo>
                  <a:pt x="183400" y="236651"/>
                </a:lnTo>
                <a:lnTo>
                  <a:pt x="182981" y="246735"/>
                </a:lnTo>
                <a:lnTo>
                  <a:pt x="165658" y="277507"/>
                </a:lnTo>
                <a:lnTo>
                  <a:pt x="133578" y="277507"/>
                </a:lnTo>
                <a:lnTo>
                  <a:pt x="133578" y="196113"/>
                </a:lnTo>
                <a:lnTo>
                  <a:pt x="165658" y="196113"/>
                </a:lnTo>
                <a:lnTo>
                  <a:pt x="183400" y="236651"/>
                </a:lnTo>
                <a:lnTo>
                  <a:pt x="183400" y="177292"/>
                </a:lnTo>
                <a:lnTo>
                  <a:pt x="180149" y="175641"/>
                </a:lnTo>
                <a:lnTo>
                  <a:pt x="169430" y="172885"/>
                </a:lnTo>
                <a:lnTo>
                  <a:pt x="157099" y="171970"/>
                </a:lnTo>
                <a:lnTo>
                  <a:pt x="133578" y="171970"/>
                </a:lnTo>
                <a:lnTo>
                  <a:pt x="133578" y="104813"/>
                </a:lnTo>
                <a:lnTo>
                  <a:pt x="200113" y="104813"/>
                </a:lnTo>
                <a:lnTo>
                  <a:pt x="200113" y="80975"/>
                </a:lnTo>
                <a:lnTo>
                  <a:pt x="106959" y="80975"/>
                </a:lnTo>
                <a:lnTo>
                  <a:pt x="106959" y="301332"/>
                </a:lnTo>
                <a:lnTo>
                  <a:pt x="157099" y="301332"/>
                </a:lnTo>
                <a:lnTo>
                  <a:pt x="196710" y="286486"/>
                </a:lnTo>
                <a:lnTo>
                  <a:pt x="202641" y="277507"/>
                </a:lnTo>
                <a:lnTo>
                  <a:pt x="206692" y="266598"/>
                </a:lnTo>
                <a:lnTo>
                  <a:pt x="209194" y="252882"/>
                </a:lnTo>
                <a:lnTo>
                  <a:pt x="210019" y="236651"/>
                </a:lnTo>
                <a:close/>
              </a:path>
              <a:path w="977900" h="382905">
                <a:moveTo>
                  <a:pt x="348056" y="80975"/>
                </a:moveTo>
                <a:lnTo>
                  <a:pt x="323608" y="80975"/>
                </a:lnTo>
                <a:lnTo>
                  <a:pt x="269443" y="234175"/>
                </a:lnTo>
                <a:lnTo>
                  <a:pt x="269443" y="80975"/>
                </a:lnTo>
                <a:lnTo>
                  <a:pt x="242824" y="80975"/>
                </a:lnTo>
                <a:lnTo>
                  <a:pt x="242824" y="301332"/>
                </a:lnTo>
                <a:lnTo>
                  <a:pt x="267589" y="301332"/>
                </a:lnTo>
                <a:lnTo>
                  <a:pt x="291236" y="234175"/>
                </a:lnTo>
                <a:lnTo>
                  <a:pt x="321437" y="148450"/>
                </a:lnTo>
                <a:lnTo>
                  <a:pt x="321437" y="301332"/>
                </a:lnTo>
                <a:lnTo>
                  <a:pt x="348056" y="301332"/>
                </a:lnTo>
                <a:lnTo>
                  <a:pt x="348056" y="148450"/>
                </a:lnTo>
                <a:lnTo>
                  <a:pt x="348056" y="80975"/>
                </a:lnTo>
                <a:close/>
              </a:path>
              <a:path w="977900" h="382905">
                <a:moveTo>
                  <a:pt x="482638" y="240982"/>
                </a:moveTo>
                <a:lnTo>
                  <a:pt x="472478" y="201371"/>
                </a:lnTo>
                <a:lnTo>
                  <a:pt x="457619" y="189611"/>
                </a:lnTo>
                <a:lnTo>
                  <a:pt x="463181" y="186728"/>
                </a:lnTo>
                <a:lnTo>
                  <a:pt x="481164" y="151536"/>
                </a:lnTo>
                <a:lnTo>
                  <a:pt x="481711" y="140703"/>
                </a:lnTo>
                <a:lnTo>
                  <a:pt x="481660" y="135445"/>
                </a:lnTo>
                <a:lnTo>
                  <a:pt x="475894" y="102336"/>
                </a:lnTo>
                <a:lnTo>
                  <a:pt x="473405" y="98005"/>
                </a:lnTo>
                <a:lnTo>
                  <a:pt x="430695" y="78498"/>
                </a:lnTo>
                <a:lnTo>
                  <a:pt x="419836" y="79336"/>
                </a:lnTo>
                <a:lnTo>
                  <a:pt x="383641" y="110147"/>
                </a:lnTo>
                <a:lnTo>
                  <a:pt x="379628" y="135445"/>
                </a:lnTo>
                <a:lnTo>
                  <a:pt x="406234" y="135445"/>
                </a:lnTo>
                <a:lnTo>
                  <a:pt x="406717" y="127190"/>
                </a:lnTo>
                <a:lnTo>
                  <a:pt x="408178" y="120053"/>
                </a:lnTo>
                <a:lnTo>
                  <a:pt x="410591" y="114033"/>
                </a:lnTo>
                <a:lnTo>
                  <a:pt x="413981" y="109143"/>
                </a:lnTo>
                <a:lnTo>
                  <a:pt x="418109" y="104597"/>
                </a:lnTo>
                <a:lnTo>
                  <a:pt x="423672" y="102336"/>
                </a:lnTo>
                <a:lnTo>
                  <a:pt x="437908" y="102336"/>
                </a:lnTo>
                <a:lnTo>
                  <a:pt x="455142" y="140703"/>
                </a:lnTo>
                <a:lnTo>
                  <a:pt x="454621" y="151180"/>
                </a:lnTo>
                <a:lnTo>
                  <a:pt x="437603" y="178777"/>
                </a:lnTo>
                <a:lnTo>
                  <a:pt x="413359" y="178777"/>
                </a:lnTo>
                <a:lnTo>
                  <a:pt x="413359" y="201676"/>
                </a:lnTo>
                <a:lnTo>
                  <a:pt x="437603" y="201676"/>
                </a:lnTo>
                <a:lnTo>
                  <a:pt x="443064" y="203847"/>
                </a:lnTo>
                <a:lnTo>
                  <a:pt x="456069" y="240982"/>
                </a:lnTo>
                <a:lnTo>
                  <a:pt x="455561" y="251472"/>
                </a:lnTo>
                <a:lnTo>
                  <a:pt x="438124" y="279984"/>
                </a:lnTo>
                <a:lnTo>
                  <a:pt x="423468" y="279984"/>
                </a:lnTo>
                <a:lnTo>
                  <a:pt x="406234" y="246862"/>
                </a:lnTo>
                <a:lnTo>
                  <a:pt x="379628" y="246862"/>
                </a:lnTo>
                <a:lnTo>
                  <a:pt x="395097" y="291744"/>
                </a:lnTo>
                <a:lnTo>
                  <a:pt x="430695" y="303822"/>
                </a:lnTo>
                <a:lnTo>
                  <a:pt x="442455" y="302907"/>
                </a:lnTo>
                <a:lnTo>
                  <a:pt x="475830" y="279984"/>
                </a:lnTo>
                <a:lnTo>
                  <a:pt x="477532" y="277037"/>
                </a:lnTo>
                <a:lnTo>
                  <a:pt x="482574" y="246862"/>
                </a:lnTo>
                <a:lnTo>
                  <a:pt x="482638" y="240982"/>
                </a:lnTo>
                <a:close/>
              </a:path>
              <a:path w="977900" h="382905">
                <a:moveTo>
                  <a:pt x="620102" y="80975"/>
                </a:moveTo>
                <a:lnTo>
                  <a:pt x="593483" y="80975"/>
                </a:lnTo>
                <a:lnTo>
                  <a:pt x="593483" y="177228"/>
                </a:lnTo>
                <a:lnTo>
                  <a:pt x="544588" y="177228"/>
                </a:lnTo>
                <a:lnTo>
                  <a:pt x="544588" y="80975"/>
                </a:lnTo>
                <a:lnTo>
                  <a:pt x="517969" y="80975"/>
                </a:lnTo>
                <a:lnTo>
                  <a:pt x="517969" y="301332"/>
                </a:lnTo>
                <a:lnTo>
                  <a:pt x="544588" y="301332"/>
                </a:lnTo>
                <a:lnTo>
                  <a:pt x="544588" y="201371"/>
                </a:lnTo>
                <a:lnTo>
                  <a:pt x="593483" y="201371"/>
                </a:lnTo>
                <a:lnTo>
                  <a:pt x="593483" y="301332"/>
                </a:lnTo>
                <a:lnTo>
                  <a:pt x="620102" y="301332"/>
                </a:lnTo>
                <a:lnTo>
                  <a:pt x="620102" y="201371"/>
                </a:lnTo>
                <a:lnTo>
                  <a:pt x="620102" y="177228"/>
                </a:lnTo>
                <a:lnTo>
                  <a:pt x="620102" y="80975"/>
                </a:lnTo>
                <a:close/>
              </a:path>
              <a:path w="977900" h="382905">
                <a:moveTo>
                  <a:pt x="744829" y="80975"/>
                </a:moveTo>
                <a:lnTo>
                  <a:pt x="659714" y="80975"/>
                </a:lnTo>
                <a:lnTo>
                  <a:pt x="659714" y="301332"/>
                </a:lnTo>
                <a:lnTo>
                  <a:pt x="744829" y="301332"/>
                </a:lnTo>
                <a:lnTo>
                  <a:pt x="744829" y="277507"/>
                </a:lnTo>
                <a:lnTo>
                  <a:pt x="686333" y="277507"/>
                </a:lnTo>
                <a:lnTo>
                  <a:pt x="686333" y="202603"/>
                </a:lnTo>
                <a:lnTo>
                  <a:pt x="736790" y="202603"/>
                </a:lnTo>
                <a:lnTo>
                  <a:pt x="736790" y="178777"/>
                </a:lnTo>
                <a:lnTo>
                  <a:pt x="686333" y="178777"/>
                </a:lnTo>
                <a:lnTo>
                  <a:pt x="686333" y="104813"/>
                </a:lnTo>
                <a:lnTo>
                  <a:pt x="744829" y="104813"/>
                </a:lnTo>
                <a:lnTo>
                  <a:pt x="744829" y="80975"/>
                </a:lnTo>
                <a:close/>
              </a:path>
              <a:path w="977900" h="382905">
                <a:moveTo>
                  <a:pt x="876681" y="135140"/>
                </a:moveTo>
                <a:lnTo>
                  <a:pt x="860894" y="91503"/>
                </a:lnTo>
                <a:lnTo>
                  <a:pt x="825919" y="78498"/>
                </a:lnTo>
                <a:lnTo>
                  <a:pt x="814628" y="79502"/>
                </a:lnTo>
                <a:lnTo>
                  <a:pt x="779576" y="108216"/>
                </a:lnTo>
                <a:lnTo>
                  <a:pt x="772769" y="150609"/>
                </a:lnTo>
                <a:lnTo>
                  <a:pt x="772071" y="191160"/>
                </a:lnTo>
                <a:lnTo>
                  <a:pt x="772236" y="213283"/>
                </a:lnTo>
                <a:lnTo>
                  <a:pt x="774852" y="257390"/>
                </a:lnTo>
                <a:lnTo>
                  <a:pt x="795743" y="294767"/>
                </a:lnTo>
                <a:lnTo>
                  <a:pt x="825919" y="303822"/>
                </a:lnTo>
                <a:lnTo>
                  <a:pt x="835710" y="303060"/>
                </a:lnTo>
                <a:lnTo>
                  <a:pt x="868743" y="279984"/>
                </a:lnTo>
                <a:lnTo>
                  <a:pt x="876681" y="246862"/>
                </a:lnTo>
                <a:lnTo>
                  <a:pt x="850366" y="246862"/>
                </a:lnTo>
                <a:lnTo>
                  <a:pt x="849693" y="254723"/>
                </a:lnTo>
                <a:lnTo>
                  <a:pt x="848283" y="261569"/>
                </a:lnTo>
                <a:lnTo>
                  <a:pt x="846137" y="267411"/>
                </a:lnTo>
                <a:lnTo>
                  <a:pt x="843254" y="272249"/>
                </a:lnTo>
                <a:lnTo>
                  <a:pt x="839127" y="277406"/>
                </a:lnTo>
                <a:lnTo>
                  <a:pt x="833348" y="279984"/>
                </a:lnTo>
                <a:lnTo>
                  <a:pt x="817880" y="279984"/>
                </a:lnTo>
                <a:lnTo>
                  <a:pt x="799642" y="238226"/>
                </a:lnTo>
                <a:lnTo>
                  <a:pt x="798791" y="209905"/>
                </a:lnTo>
                <a:lnTo>
                  <a:pt x="798855" y="169024"/>
                </a:lnTo>
                <a:lnTo>
                  <a:pt x="801522" y="123786"/>
                </a:lnTo>
                <a:lnTo>
                  <a:pt x="817880" y="102336"/>
                </a:lnTo>
                <a:lnTo>
                  <a:pt x="833348" y="102336"/>
                </a:lnTo>
                <a:lnTo>
                  <a:pt x="850366" y="135140"/>
                </a:lnTo>
                <a:lnTo>
                  <a:pt x="876681" y="135140"/>
                </a:lnTo>
                <a:close/>
              </a:path>
              <a:path w="977900" h="382905">
                <a:moveTo>
                  <a:pt x="977620" y="0"/>
                </a:moveTo>
                <a:lnTo>
                  <a:pt x="182727" y="0"/>
                </a:lnTo>
                <a:lnTo>
                  <a:pt x="134302" y="6553"/>
                </a:lnTo>
                <a:lnTo>
                  <a:pt x="90690" y="25031"/>
                </a:lnTo>
                <a:lnTo>
                  <a:pt x="53682" y="53670"/>
                </a:lnTo>
                <a:lnTo>
                  <a:pt x="25044" y="90690"/>
                </a:lnTo>
                <a:lnTo>
                  <a:pt x="6553" y="134302"/>
                </a:lnTo>
                <a:lnTo>
                  <a:pt x="0" y="182727"/>
                </a:lnTo>
                <a:lnTo>
                  <a:pt x="0" y="382574"/>
                </a:lnTo>
                <a:lnTo>
                  <a:pt x="18961" y="382574"/>
                </a:lnTo>
                <a:lnTo>
                  <a:pt x="18961" y="182727"/>
                </a:lnTo>
                <a:lnTo>
                  <a:pt x="22301" y="149847"/>
                </a:lnTo>
                <a:lnTo>
                  <a:pt x="47040" y="91351"/>
                </a:lnTo>
                <a:lnTo>
                  <a:pt x="91351" y="47040"/>
                </a:lnTo>
                <a:lnTo>
                  <a:pt x="149847" y="22301"/>
                </a:lnTo>
                <a:lnTo>
                  <a:pt x="182727" y="18961"/>
                </a:lnTo>
                <a:lnTo>
                  <a:pt x="958672" y="18961"/>
                </a:lnTo>
                <a:lnTo>
                  <a:pt x="958672" y="199847"/>
                </a:lnTo>
                <a:lnTo>
                  <a:pt x="955319" y="232740"/>
                </a:lnTo>
                <a:lnTo>
                  <a:pt x="930592" y="291236"/>
                </a:lnTo>
                <a:lnTo>
                  <a:pt x="886269" y="335546"/>
                </a:lnTo>
                <a:lnTo>
                  <a:pt x="827773" y="360273"/>
                </a:lnTo>
                <a:lnTo>
                  <a:pt x="794893" y="363613"/>
                </a:lnTo>
                <a:lnTo>
                  <a:pt x="348234" y="363613"/>
                </a:lnTo>
                <a:lnTo>
                  <a:pt x="348234" y="382574"/>
                </a:lnTo>
                <a:lnTo>
                  <a:pt x="794893" y="382574"/>
                </a:lnTo>
                <a:lnTo>
                  <a:pt x="843330" y="376021"/>
                </a:lnTo>
                <a:lnTo>
                  <a:pt x="886929" y="357543"/>
                </a:lnTo>
                <a:lnTo>
                  <a:pt x="923950" y="328904"/>
                </a:lnTo>
                <a:lnTo>
                  <a:pt x="952588" y="291896"/>
                </a:lnTo>
                <a:lnTo>
                  <a:pt x="971067" y="248285"/>
                </a:lnTo>
                <a:lnTo>
                  <a:pt x="977620" y="199847"/>
                </a:lnTo>
                <a:lnTo>
                  <a:pt x="977620" y="0"/>
                </a:lnTo>
                <a:close/>
              </a:path>
            </a:pathLst>
          </a:custGeom>
          <a:solidFill>
            <a:srgbClr val="9D9D9D"/>
          </a:solidFill>
        </p:spPr>
        <p:txBody>
          <a:bodyPr wrap="square" lIns="0" tIns="0" rIns="0" bIns="0" rtlCol="0"/>
          <a:lstStyle/>
          <a:p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728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8268</TotalTime>
  <Words>2921</Words>
  <Application>Microsoft Office PowerPoint</Application>
  <PresentationFormat>Произвольный</PresentationFormat>
  <Paragraphs>226</Paragraphs>
  <Slides>20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32" baseType="lpstr">
      <vt:lpstr>Arial</vt:lpstr>
      <vt:lpstr>Arial Black</vt:lpstr>
      <vt:lpstr>Calibri</vt:lpstr>
      <vt:lpstr>Gadugi</vt:lpstr>
      <vt:lpstr>Georgia</vt:lpstr>
      <vt:lpstr>Lucida Sans Unicode</vt:lpstr>
      <vt:lpstr>Microsoft Sans Serif</vt:lpstr>
      <vt:lpstr>Tahoma</vt:lpstr>
      <vt:lpstr>Times New Roman</vt:lpstr>
      <vt:lpstr>TimesNewRomanPSMT</vt:lpstr>
      <vt:lpstr>Wingdings</vt:lpstr>
      <vt:lpstr>Office Theme</vt:lpstr>
      <vt:lpstr>Презентация PowerPoint</vt:lpstr>
      <vt:lpstr>Нормативно-правовая база</vt:lpstr>
      <vt:lpstr>Грант «Агростартап»</vt:lpstr>
      <vt:lpstr>Грант «Агростартап»</vt:lpstr>
      <vt:lpstr>Грант «Агростартап»</vt:lpstr>
      <vt:lpstr>Условия предоставления гранта «Агростартап»</vt:lpstr>
      <vt:lpstr>Грант «Агростартап» - перечень затрат, финансовое обеспечение которых допускается осуществлять  за счет гранта (приказ Минсельхоза РФ от 14 сентября 2023 г № 730, приложение № 1)</vt:lpstr>
      <vt:lpstr> Грант «Агростартап» </vt:lpstr>
      <vt:lpstr>Конкурсный отбор</vt:lpstr>
      <vt:lpstr>Электронные копии документов и материалов прилагаемых к заявке</vt:lpstr>
      <vt:lpstr>Основанием  отклонения заявки на 1 этапе конкурсного отбора</vt:lpstr>
      <vt:lpstr> ПЕРЕЧЕНЬ вопросов, по которым проводится собеседование</vt:lpstr>
      <vt:lpstr>Основанием  отказа в предоставлении гранта «Агростартап» (2 этап отбора)</vt:lpstr>
      <vt:lpstr>Для заключения Соглашения</vt:lpstr>
      <vt:lpstr> Заполнение заявки </vt:lpstr>
      <vt:lpstr>Вопросы</vt:lpstr>
      <vt:lpstr> Вопросы</vt:lpstr>
      <vt:lpstr> Вопросы</vt:lpstr>
      <vt:lpstr>Презентация PowerPoint</vt:lpstr>
      <vt:lpstr>agro.permkrai.ru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Вольхина Ольга Владимировна</dc:creator>
  <cp:lastModifiedBy>Вольхина Ольга Владимировна</cp:lastModifiedBy>
  <cp:revision>134</cp:revision>
  <cp:lastPrinted>2024-03-27T03:09:50Z</cp:lastPrinted>
  <dcterms:created xsi:type="dcterms:W3CDTF">2024-02-28T08:12:38Z</dcterms:created>
  <dcterms:modified xsi:type="dcterms:W3CDTF">2024-08-13T08:34:34Z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2024-02-28T00:00:00Z</vt:filetime>
  </property>
  <property fmtid="{D5CDD505-2E9C-101B-9397-08002B2CF9AE}" pid="3" name="Producer">
    <vt:lpwstr>iLovePDF</vt:lpwstr>
  </property>
</Properties>
</file>