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59" r:id="rId18"/>
    <p:sldId id="26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3AF-0843-4128-8889-FF767312A8F8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57F-12AF-4523-9A03-B4908076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3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3AF-0843-4128-8889-FF767312A8F8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57F-12AF-4523-9A03-B4908076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1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3AF-0843-4128-8889-FF767312A8F8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57F-12AF-4523-9A03-B4908076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904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08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66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99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8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77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84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55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03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3AF-0843-4128-8889-FF767312A8F8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57F-12AF-4523-9A03-B4908076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266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33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52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3AF-0843-4128-8889-FF767312A8F8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57F-12AF-4523-9A03-B4908076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5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3AF-0843-4128-8889-FF767312A8F8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57F-12AF-4523-9A03-B4908076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51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3AF-0843-4128-8889-FF767312A8F8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57F-12AF-4523-9A03-B4908076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9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3AF-0843-4128-8889-FF767312A8F8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57F-12AF-4523-9A03-B4908076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6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3AF-0843-4128-8889-FF767312A8F8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57F-12AF-4523-9A03-B4908076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7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3AF-0843-4128-8889-FF767312A8F8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57F-12AF-4523-9A03-B4908076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74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03AF-0843-4128-8889-FF767312A8F8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157F-12AF-4523-9A03-B4908076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3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C03AF-0843-4128-8889-FF767312A8F8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E157F-12AF-4523-9A03-B4908076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9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F556B-9459-4D2C-9BDE-A7BCD91104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068DD-A1F4-40A1-A115-8C6018541F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1127" y="757988"/>
            <a:ext cx="9095874" cy="78147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ФГИС "Семеноводство": ввод данных об осуществлении озимого сева под урожай 2025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28" y="1783261"/>
            <a:ext cx="5953204" cy="44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34" y="505097"/>
            <a:ext cx="11634579" cy="57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2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91" y="487680"/>
            <a:ext cx="11624788" cy="565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79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555" y="496388"/>
            <a:ext cx="11739067" cy="567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8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705" y="600890"/>
            <a:ext cx="11906182" cy="55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9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478" y="609600"/>
            <a:ext cx="11363069" cy="554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2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72" y="583474"/>
            <a:ext cx="11940028" cy="539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3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589"/>
            <a:ext cx="10515600" cy="6816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вопросы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594" y="1297578"/>
            <a:ext cx="11138263" cy="53731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ли прикреплять акты по списанию семян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текущий момент, Система не предусматривает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подтверждающих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переноса из ФГИС «Зерно» в ФГИС «Семеноводство» и наоборот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Информацию в систему необходимо внести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10 календарных дней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получения сведений, согласно Правил предоставления информации в федеральную государственную информационную систему в области семеноводство утвержденных приказом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Минсельхоза России № 291 от 29 мая 2024 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акту апробации один объем семян, а по факту больше или меньше,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прикреплять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акт к партии будет корректно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 апробации получается на вегетативной фазе, в нем указывается площадь. Ввиду этого Вы прикрепляете акт апробации к объему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расхождений нет.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в акте апробации указан объем, пришлите пожалуйста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скриншот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протоколе указан срок действия - до окончания сева. Какую дату указывать в системе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Если озимый сев - 31.12.2024 г; если яровой сев – 30.06.2025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внесения данных озимого сева необходимо указывать и сортовые, и посевные качества.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41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" y="384842"/>
            <a:ext cx="10778153" cy="60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6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09" y="121443"/>
            <a:ext cx="11976100" cy="67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9486"/>
            <a:ext cx="10717193" cy="602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2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1" y="365124"/>
            <a:ext cx="10424160" cy="151244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сформировать документ «Ввод объемов семян» (озимый сев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sz="3100" dirty="0" smtClean="0">
                <a:solidFill>
                  <a:srgbClr val="FF0000"/>
                </a:solidFill>
              </a:rPr>
              <a:t>Срок внесения 10 октября 2024 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759" y="2208494"/>
            <a:ext cx="11058144" cy="4194048"/>
          </a:xfrm>
        </p:spPr>
        <p:txBody>
          <a:bodyPr/>
          <a:lstStyle/>
          <a:p>
            <a:r>
              <a:rPr lang="ru-RU" dirty="0"/>
              <a:t>Цель: Внесение информации о фактических объемах семян сортов или гибридов сельскохозяйственных растений (с указанием родительских форм гибридов) содержащиеся на балансе организации семян.</a:t>
            </a:r>
          </a:p>
          <a:p>
            <a:r>
              <a:rPr lang="ru-RU" dirty="0"/>
              <a:t>Кто вносит: производители, импортеры, экспортеры, продавцы, потребители. </a:t>
            </a:r>
          </a:p>
          <a:p>
            <a:r>
              <a:rPr lang="ru-RU" dirty="0"/>
              <a:t>Информация для внесения: остатки прошлых лет (2020-2023гг.), объем озимого сева (высеян или засевается).</a:t>
            </a:r>
          </a:p>
        </p:txBody>
      </p:sp>
    </p:spTree>
    <p:extLst>
      <p:ext uri="{BB962C8B-B14F-4D97-AF65-F5344CB8AC3E}">
        <p14:creationId xmlns:p14="http://schemas.microsoft.com/office/powerpoint/2010/main" val="169753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808" y="594576"/>
            <a:ext cx="10061065" cy="552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2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5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объема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27908"/>
            <a:ext cx="9975698" cy="49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1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33411" cy="8105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Заполняем сведения о месте хранения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173" y="1314995"/>
            <a:ext cx="10763608" cy="497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38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943" y="705394"/>
            <a:ext cx="10829169" cy="559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8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28" y="557349"/>
            <a:ext cx="11409753" cy="56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83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277</Words>
  <Application>Microsoft Office PowerPoint</Application>
  <PresentationFormat>Широкоэкранный</PresentationFormat>
  <Paragraphs>13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1_Тема Office</vt:lpstr>
      <vt:lpstr>ФГИС "Семеноводство": ввод данных об осуществлении озимого сева под урожай 2025 г.</vt:lpstr>
      <vt:lpstr>Презентация PowerPoint</vt:lpstr>
      <vt:lpstr>Презентация PowerPoint</vt:lpstr>
      <vt:lpstr>Как сформировать документ «Ввод объемов семян» (озимый сев). Срок внесения 10 октября 2024 г</vt:lpstr>
      <vt:lpstr>Презентация PowerPoint</vt:lpstr>
      <vt:lpstr>Списание объема</vt:lpstr>
      <vt:lpstr>Заполняем сведения о месте хранения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 на вопросы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ФГИС "Семеноводство": ввод данных об осуществлении озимого сева под урожай 2025 г.</dc:title>
  <dc:creator>Панюкова Анастасия Сергеевна</dc:creator>
  <cp:lastModifiedBy>Панюкова Анастасия Сергеевна</cp:lastModifiedBy>
  <cp:revision>20</cp:revision>
  <dcterms:created xsi:type="dcterms:W3CDTF">2024-09-30T09:49:47Z</dcterms:created>
  <dcterms:modified xsi:type="dcterms:W3CDTF">2024-10-02T06:47:58Z</dcterms:modified>
</cp:coreProperties>
</file>