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2" r:id="rId6"/>
    <p:sldId id="257" r:id="rId7"/>
    <p:sldId id="259" r:id="rId8"/>
    <p:sldId id="264" r:id="rId9"/>
    <p:sldId id="265" r:id="rId10"/>
    <p:sldId id="258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2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0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59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5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542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20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4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1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79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0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4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6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0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1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8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5A96-C9AA-4197-BE19-E92C95C8E199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515811-F324-4E62-9ECC-04AE4B481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268" y="1285336"/>
            <a:ext cx="8704053" cy="2765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Работа в системе ФГИС «Зерно». </a:t>
            </a:r>
            <a:br>
              <a:rPr lang="ru-RU" sz="4800" dirty="0" smtClean="0"/>
            </a:br>
            <a:r>
              <a:rPr lang="ru-RU" sz="4800" dirty="0" smtClean="0"/>
              <a:t>Проведение государственного мониторинга в 2024 году.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31" y="5796951"/>
            <a:ext cx="8735683" cy="961845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Докладчик: </a:t>
            </a:r>
            <a:r>
              <a:rPr lang="ru-RU" sz="1800" dirty="0" err="1" smtClean="0"/>
              <a:t>Миндибаева</a:t>
            </a:r>
            <a:r>
              <a:rPr lang="ru-RU" sz="1800" dirty="0" smtClean="0"/>
              <a:t> Татьяна Александровна, специалист по вопросам растениеводства консультационного отдела ГКУ ПК «Центр развития агробизнеса»</a:t>
            </a:r>
            <a:endParaRPr lang="ru-RU" sz="1800" dirty="0"/>
          </a:p>
        </p:txBody>
      </p:sp>
      <p:grpSp>
        <p:nvGrpSpPr>
          <p:cNvPr id="4" name="object 20"/>
          <p:cNvGrpSpPr/>
          <p:nvPr/>
        </p:nvGrpSpPr>
        <p:grpSpPr>
          <a:xfrm>
            <a:off x="9747848" y="238682"/>
            <a:ext cx="2150562" cy="416926"/>
            <a:chOff x="7985337" y="1023685"/>
            <a:chExt cx="3067685" cy="680720"/>
          </a:xfrm>
        </p:grpSpPr>
        <p:sp>
          <p:nvSpPr>
            <p:cNvPr id="5" name="object 21"/>
            <p:cNvSpPr/>
            <p:nvPr/>
          </p:nvSpPr>
          <p:spPr>
            <a:xfrm>
              <a:off x="7985337" y="1023685"/>
              <a:ext cx="1329055" cy="680720"/>
            </a:xfrm>
            <a:custGeom>
              <a:avLst/>
              <a:gdLst/>
              <a:ahLst/>
              <a:cxnLst/>
              <a:rect l="l" t="t" r="r" b="b"/>
              <a:pathLst>
                <a:path w="1329054" h="680719">
                  <a:moveTo>
                    <a:pt x="1003422" y="0"/>
                  </a:moveTo>
                  <a:lnTo>
                    <a:pt x="0" y="0"/>
                  </a:lnTo>
                  <a:lnTo>
                    <a:pt x="0" y="355504"/>
                  </a:lnTo>
                  <a:lnTo>
                    <a:pt x="3541" y="403369"/>
                  </a:lnTo>
                  <a:lnTo>
                    <a:pt x="13822" y="449110"/>
                  </a:lnTo>
                  <a:lnTo>
                    <a:pt x="30331" y="492214"/>
                  </a:lnTo>
                  <a:lnTo>
                    <a:pt x="52554" y="532167"/>
                  </a:lnTo>
                  <a:lnTo>
                    <a:pt x="79980" y="568457"/>
                  </a:lnTo>
                  <a:lnTo>
                    <a:pt x="112094" y="600572"/>
                  </a:lnTo>
                  <a:lnTo>
                    <a:pt x="148385" y="627997"/>
                  </a:lnTo>
                  <a:lnTo>
                    <a:pt x="188338" y="650221"/>
                  </a:lnTo>
                  <a:lnTo>
                    <a:pt x="231442" y="666730"/>
                  </a:lnTo>
                  <a:lnTo>
                    <a:pt x="277184" y="677012"/>
                  </a:lnTo>
                  <a:lnTo>
                    <a:pt x="325050" y="680553"/>
                  </a:lnTo>
                  <a:lnTo>
                    <a:pt x="1328476" y="680553"/>
                  </a:lnTo>
                  <a:lnTo>
                    <a:pt x="1328476" y="325058"/>
                  </a:lnTo>
                  <a:lnTo>
                    <a:pt x="1324935" y="277190"/>
                  </a:lnTo>
                  <a:lnTo>
                    <a:pt x="1314653" y="231447"/>
                  </a:lnTo>
                  <a:lnTo>
                    <a:pt x="1298144" y="188342"/>
                  </a:lnTo>
                  <a:lnTo>
                    <a:pt x="1275920" y="148388"/>
                  </a:lnTo>
                  <a:lnTo>
                    <a:pt x="1248494" y="112097"/>
                  </a:lnTo>
                  <a:lnTo>
                    <a:pt x="1216379" y="79982"/>
                  </a:lnTo>
                  <a:lnTo>
                    <a:pt x="1180089" y="52556"/>
                  </a:lnTo>
                  <a:lnTo>
                    <a:pt x="1140135" y="30332"/>
                  </a:lnTo>
                  <a:lnTo>
                    <a:pt x="1097030" y="13822"/>
                  </a:lnTo>
                  <a:lnTo>
                    <a:pt x="1051288" y="3541"/>
                  </a:lnTo>
                  <a:lnTo>
                    <a:pt x="1003422" y="0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22"/>
            <p:cNvSpPr/>
            <p:nvPr/>
          </p:nvSpPr>
          <p:spPr>
            <a:xfrm>
              <a:off x="8218310" y="1023694"/>
              <a:ext cx="2834640" cy="680720"/>
            </a:xfrm>
            <a:custGeom>
              <a:avLst/>
              <a:gdLst/>
              <a:ahLst/>
              <a:cxnLst/>
              <a:rect l="l" t="t" r="r" b="b"/>
              <a:pathLst>
                <a:path w="2834640" h="680719">
                  <a:moveTo>
                    <a:pt x="227926" y="536028"/>
                  </a:moveTo>
                  <a:lnTo>
                    <a:pt x="206489" y="443547"/>
                  </a:lnTo>
                  <a:lnTo>
                    <a:pt x="196672" y="401154"/>
                  </a:lnTo>
                  <a:lnTo>
                    <a:pt x="154813" y="220573"/>
                  </a:lnTo>
                  <a:lnTo>
                    <a:pt x="150291" y="201066"/>
                  </a:lnTo>
                  <a:lnTo>
                    <a:pt x="150291" y="401154"/>
                  </a:lnTo>
                  <a:lnTo>
                    <a:pt x="77076" y="401154"/>
                  </a:lnTo>
                  <a:lnTo>
                    <a:pt x="113957" y="220573"/>
                  </a:lnTo>
                  <a:lnTo>
                    <a:pt x="150291" y="401154"/>
                  </a:lnTo>
                  <a:lnTo>
                    <a:pt x="150291" y="201066"/>
                  </a:lnTo>
                  <a:lnTo>
                    <a:pt x="137083" y="144056"/>
                  </a:lnTo>
                  <a:lnTo>
                    <a:pt x="91389" y="144056"/>
                  </a:lnTo>
                  <a:lnTo>
                    <a:pt x="0" y="536028"/>
                  </a:lnTo>
                  <a:lnTo>
                    <a:pt x="49542" y="536028"/>
                  </a:lnTo>
                  <a:lnTo>
                    <a:pt x="68262" y="443547"/>
                  </a:lnTo>
                  <a:lnTo>
                    <a:pt x="159105" y="443547"/>
                  </a:lnTo>
                  <a:lnTo>
                    <a:pt x="177825" y="536028"/>
                  </a:lnTo>
                  <a:lnTo>
                    <a:pt x="227926" y="536028"/>
                  </a:lnTo>
                  <a:close/>
                </a:path>
                <a:path w="2834640" h="680719">
                  <a:moveTo>
                    <a:pt x="414007" y="144056"/>
                  </a:moveTo>
                  <a:lnTo>
                    <a:pt x="265912" y="144056"/>
                  </a:lnTo>
                  <a:lnTo>
                    <a:pt x="265912" y="536028"/>
                  </a:lnTo>
                  <a:lnTo>
                    <a:pt x="313258" y="536028"/>
                  </a:lnTo>
                  <a:lnTo>
                    <a:pt x="313258" y="186436"/>
                  </a:lnTo>
                  <a:lnTo>
                    <a:pt x="414007" y="186436"/>
                  </a:lnTo>
                  <a:lnTo>
                    <a:pt x="414007" y="144056"/>
                  </a:lnTo>
                  <a:close/>
                </a:path>
                <a:path w="2834640" h="680719">
                  <a:moveTo>
                    <a:pt x="643585" y="258559"/>
                  </a:moveTo>
                  <a:lnTo>
                    <a:pt x="642137" y="229489"/>
                  </a:lnTo>
                  <a:lnTo>
                    <a:pt x="637806" y="205028"/>
                  </a:lnTo>
                  <a:lnTo>
                    <a:pt x="631037" y="186436"/>
                  </a:lnTo>
                  <a:lnTo>
                    <a:pt x="630580" y="185166"/>
                  </a:lnTo>
                  <a:lnTo>
                    <a:pt x="620458" y="169926"/>
                  </a:lnTo>
                  <a:lnTo>
                    <a:pt x="607415" y="158610"/>
                  </a:lnTo>
                  <a:lnTo>
                    <a:pt x="596239" y="152971"/>
                  </a:lnTo>
                  <a:lnTo>
                    <a:pt x="596239" y="258559"/>
                  </a:lnTo>
                  <a:lnTo>
                    <a:pt x="595515" y="276453"/>
                  </a:lnTo>
                  <a:lnTo>
                    <a:pt x="584669" y="313613"/>
                  </a:lnTo>
                  <a:lnTo>
                    <a:pt x="548894" y="330136"/>
                  </a:lnTo>
                  <a:lnTo>
                    <a:pt x="509803" y="330136"/>
                  </a:lnTo>
                  <a:lnTo>
                    <a:pt x="509803" y="186436"/>
                  </a:lnTo>
                  <a:lnTo>
                    <a:pt x="548894" y="186436"/>
                  </a:lnTo>
                  <a:lnTo>
                    <a:pt x="584669" y="202958"/>
                  </a:lnTo>
                  <a:lnTo>
                    <a:pt x="595515" y="240423"/>
                  </a:lnTo>
                  <a:lnTo>
                    <a:pt x="596239" y="258559"/>
                  </a:lnTo>
                  <a:lnTo>
                    <a:pt x="596239" y="152971"/>
                  </a:lnTo>
                  <a:lnTo>
                    <a:pt x="591413" y="150520"/>
                  </a:lnTo>
                  <a:lnTo>
                    <a:pt x="572465" y="145669"/>
                  </a:lnTo>
                  <a:lnTo>
                    <a:pt x="550545" y="144056"/>
                  </a:lnTo>
                  <a:lnTo>
                    <a:pt x="462457" y="144056"/>
                  </a:lnTo>
                  <a:lnTo>
                    <a:pt x="462457" y="536028"/>
                  </a:lnTo>
                  <a:lnTo>
                    <a:pt x="509803" y="536028"/>
                  </a:lnTo>
                  <a:lnTo>
                    <a:pt x="509803" y="372529"/>
                  </a:lnTo>
                  <a:lnTo>
                    <a:pt x="550545" y="372529"/>
                  </a:lnTo>
                  <a:lnTo>
                    <a:pt x="591070" y="365988"/>
                  </a:lnTo>
                  <a:lnTo>
                    <a:pt x="630415" y="331076"/>
                  </a:lnTo>
                  <a:lnTo>
                    <a:pt x="642124" y="287172"/>
                  </a:lnTo>
                  <a:lnTo>
                    <a:pt x="643585" y="258559"/>
                  </a:lnTo>
                  <a:close/>
                </a:path>
                <a:path w="2834640" h="680719">
                  <a:moveTo>
                    <a:pt x="884174" y="340042"/>
                  </a:moveTo>
                  <a:lnTo>
                    <a:pt x="883843" y="300863"/>
                  </a:lnTo>
                  <a:lnTo>
                    <a:pt x="881227" y="241820"/>
                  </a:lnTo>
                  <a:lnTo>
                    <a:pt x="870470" y="191884"/>
                  </a:lnTo>
                  <a:lnTo>
                    <a:pt x="865276" y="182041"/>
                  </a:lnTo>
                  <a:lnTo>
                    <a:pt x="863815" y="179273"/>
                  </a:lnTo>
                  <a:lnTo>
                    <a:pt x="855548" y="168275"/>
                  </a:lnTo>
                  <a:lnTo>
                    <a:pt x="841641" y="155752"/>
                  </a:lnTo>
                  <a:lnTo>
                    <a:pt x="836828" y="153035"/>
                  </a:lnTo>
                  <a:lnTo>
                    <a:pt x="836828" y="340042"/>
                  </a:lnTo>
                  <a:lnTo>
                    <a:pt x="836612" y="373380"/>
                  </a:lnTo>
                  <a:lnTo>
                    <a:pt x="834961" y="423392"/>
                  </a:lnTo>
                  <a:lnTo>
                    <a:pt x="828535" y="465709"/>
                  </a:lnTo>
                  <a:lnTo>
                    <a:pt x="798220" y="497116"/>
                  </a:lnTo>
                  <a:lnTo>
                    <a:pt x="788377" y="498043"/>
                  </a:lnTo>
                  <a:lnTo>
                    <a:pt x="778294" y="497116"/>
                  </a:lnTo>
                  <a:lnTo>
                    <a:pt x="747687" y="465632"/>
                  </a:lnTo>
                  <a:lnTo>
                    <a:pt x="741616" y="423392"/>
                  </a:lnTo>
                  <a:lnTo>
                    <a:pt x="740117" y="373164"/>
                  </a:lnTo>
                  <a:lnTo>
                    <a:pt x="739927" y="340042"/>
                  </a:lnTo>
                  <a:lnTo>
                    <a:pt x="740117" y="306920"/>
                  </a:lnTo>
                  <a:lnTo>
                    <a:pt x="741629" y="256324"/>
                  </a:lnTo>
                  <a:lnTo>
                    <a:pt x="747699" y="214376"/>
                  </a:lnTo>
                  <a:lnTo>
                    <a:pt x="778294" y="182968"/>
                  </a:lnTo>
                  <a:lnTo>
                    <a:pt x="788377" y="182041"/>
                  </a:lnTo>
                  <a:lnTo>
                    <a:pt x="798220" y="182968"/>
                  </a:lnTo>
                  <a:lnTo>
                    <a:pt x="828560" y="214452"/>
                  </a:lnTo>
                  <a:lnTo>
                    <a:pt x="834961" y="256692"/>
                  </a:lnTo>
                  <a:lnTo>
                    <a:pt x="836612" y="306920"/>
                  </a:lnTo>
                  <a:lnTo>
                    <a:pt x="836828" y="340042"/>
                  </a:lnTo>
                  <a:lnTo>
                    <a:pt x="836828" y="153035"/>
                  </a:lnTo>
                  <a:lnTo>
                    <a:pt x="825817" y="146799"/>
                  </a:lnTo>
                  <a:lnTo>
                    <a:pt x="808062" y="141439"/>
                  </a:lnTo>
                  <a:lnTo>
                    <a:pt x="788377" y="139649"/>
                  </a:lnTo>
                  <a:lnTo>
                    <a:pt x="768692" y="141439"/>
                  </a:lnTo>
                  <a:lnTo>
                    <a:pt x="721207" y="168275"/>
                  </a:lnTo>
                  <a:lnTo>
                    <a:pt x="701230" y="206108"/>
                  </a:lnTo>
                  <a:lnTo>
                    <a:pt x="693889" y="268122"/>
                  </a:lnTo>
                  <a:lnTo>
                    <a:pt x="692581" y="340042"/>
                  </a:lnTo>
                  <a:lnTo>
                    <a:pt x="692912" y="379222"/>
                  </a:lnTo>
                  <a:lnTo>
                    <a:pt x="695528" y="438264"/>
                  </a:lnTo>
                  <a:lnTo>
                    <a:pt x="706272" y="488213"/>
                  </a:lnTo>
                  <a:lnTo>
                    <a:pt x="735114" y="524332"/>
                  </a:lnTo>
                  <a:lnTo>
                    <a:pt x="788377" y="540435"/>
                  </a:lnTo>
                  <a:lnTo>
                    <a:pt x="808062" y="538657"/>
                  </a:lnTo>
                  <a:lnTo>
                    <a:pt x="855548" y="511810"/>
                  </a:lnTo>
                  <a:lnTo>
                    <a:pt x="865276" y="498043"/>
                  </a:lnTo>
                  <a:lnTo>
                    <a:pt x="870470" y="488213"/>
                  </a:lnTo>
                  <a:lnTo>
                    <a:pt x="881227" y="438264"/>
                  </a:lnTo>
                  <a:lnTo>
                    <a:pt x="883843" y="379222"/>
                  </a:lnTo>
                  <a:lnTo>
                    <a:pt x="884174" y="340042"/>
                  </a:lnTo>
                  <a:close/>
                </a:path>
                <a:path w="2834640" h="680719">
                  <a:moveTo>
                    <a:pt x="1469085" y="420966"/>
                  </a:moveTo>
                  <a:lnTo>
                    <a:pt x="1467612" y="391883"/>
                  </a:lnTo>
                  <a:lnTo>
                    <a:pt x="1463167" y="367360"/>
                  </a:lnTo>
                  <a:lnTo>
                    <a:pt x="1456296" y="348856"/>
                  </a:lnTo>
                  <a:lnTo>
                    <a:pt x="1455775" y="347421"/>
                  </a:lnTo>
                  <a:lnTo>
                    <a:pt x="1445412" y="332066"/>
                  </a:lnTo>
                  <a:lnTo>
                    <a:pt x="1432128" y="320624"/>
                  </a:lnTo>
                  <a:lnTo>
                    <a:pt x="1421739" y="315379"/>
                  </a:lnTo>
                  <a:lnTo>
                    <a:pt x="1421739" y="420966"/>
                  </a:lnTo>
                  <a:lnTo>
                    <a:pt x="1421003" y="438899"/>
                  </a:lnTo>
                  <a:lnTo>
                    <a:pt x="1409903" y="476580"/>
                  </a:lnTo>
                  <a:lnTo>
                    <a:pt x="1374394" y="493649"/>
                  </a:lnTo>
                  <a:lnTo>
                    <a:pt x="1333106" y="493649"/>
                  </a:lnTo>
                  <a:lnTo>
                    <a:pt x="1333106" y="348856"/>
                  </a:lnTo>
                  <a:lnTo>
                    <a:pt x="1374394" y="348856"/>
                  </a:lnTo>
                  <a:lnTo>
                    <a:pt x="1409903" y="365645"/>
                  </a:lnTo>
                  <a:lnTo>
                    <a:pt x="1421003" y="403059"/>
                  </a:lnTo>
                  <a:lnTo>
                    <a:pt x="1421739" y="420966"/>
                  </a:lnTo>
                  <a:lnTo>
                    <a:pt x="1421739" y="315379"/>
                  </a:lnTo>
                  <a:lnTo>
                    <a:pt x="1415961" y="312445"/>
                  </a:lnTo>
                  <a:lnTo>
                    <a:pt x="1396898" y="307543"/>
                  </a:lnTo>
                  <a:lnTo>
                    <a:pt x="1374940" y="305904"/>
                  </a:lnTo>
                  <a:lnTo>
                    <a:pt x="1333106" y="305904"/>
                  </a:lnTo>
                  <a:lnTo>
                    <a:pt x="1333106" y="186436"/>
                  </a:lnTo>
                  <a:lnTo>
                    <a:pt x="1451470" y="186436"/>
                  </a:lnTo>
                  <a:lnTo>
                    <a:pt x="1451470" y="144056"/>
                  </a:lnTo>
                  <a:lnTo>
                    <a:pt x="1285760" y="144056"/>
                  </a:lnTo>
                  <a:lnTo>
                    <a:pt x="1285760" y="536028"/>
                  </a:lnTo>
                  <a:lnTo>
                    <a:pt x="1374940" y="536028"/>
                  </a:lnTo>
                  <a:lnTo>
                    <a:pt x="1415961" y="529424"/>
                  </a:lnTo>
                  <a:lnTo>
                    <a:pt x="1455775" y="494157"/>
                  </a:lnTo>
                  <a:lnTo>
                    <a:pt x="1467612" y="449846"/>
                  </a:lnTo>
                  <a:lnTo>
                    <a:pt x="1469085" y="420966"/>
                  </a:lnTo>
                  <a:close/>
                </a:path>
                <a:path w="2834640" h="680719">
                  <a:moveTo>
                    <a:pt x="1714627" y="144056"/>
                  </a:moveTo>
                  <a:lnTo>
                    <a:pt x="1671129" y="144056"/>
                  </a:lnTo>
                  <a:lnTo>
                    <a:pt x="1574787" y="416572"/>
                  </a:lnTo>
                  <a:lnTo>
                    <a:pt x="1574787" y="144056"/>
                  </a:lnTo>
                  <a:lnTo>
                    <a:pt x="1527441" y="144056"/>
                  </a:lnTo>
                  <a:lnTo>
                    <a:pt x="1527441" y="536028"/>
                  </a:lnTo>
                  <a:lnTo>
                    <a:pt x="1571485" y="536028"/>
                  </a:lnTo>
                  <a:lnTo>
                    <a:pt x="1613560" y="416572"/>
                  </a:lnTo>
                  <a:lnTo>
                    <a:pt x="1667281" y="264071"/>
                  </a:lnTo>
                  <a:lnTo>
                    <a:pt x="1667281" y="536028"/>
                  </a:lnTo>
                  <a:lnTo>
                    <a:pt x="1714627" y="536028"/>
                  </a:lnTo>
                  <a:lnTo>
                    <a:pt x="1714627" y="264071"/>
                  </a:lnTo>
                  <a:lnTo>
                    <a:pt x="1714627" y="144056"/>
                  </a:lnTo>
                  <a:close/>
                </a:path>
                <a:path w="2834640" h="680719">
                  <a:moveTo>
                    <a:pt x="1954110" y="430339"/>
                  </a:moveTo>
                  <a:lnTo>
                    <a:pt x="1949577" y="387248"/>
                  </a:lnTo>
                  <a:lnTo>
                    <a:pt x="1930374" y="352158"/>
                  </a:lnTo>
                  <a:lnTo>
                    <a:pt x="1909521" y="337286"/>
                  </a:lnTo>
                  <a:lnTo>
                    <a:pt x="1916709" y="333057"/>
                  </a:lnTo>
                  <a:lnTo>
                    <a:pt x="1942858" y="303161"/>
                  </a:lnTo>
                  <a:lnTo>
                    <a:pt x="1952459" y="248653"/>
                  </a:lnTo>
                  <a:lnTo>
                    <a:pt x="1952155" y="234188"/>
                  </a:lnTo>
                  <a:lnTo>
                    <a:pt x="1944408" y="189344"/>
                  </a:lnTo>
                  <a:lnTo>
                    <a:pt x="1914880" y="153581"/>
                  </a:lnTo>
                  <a:lnTo>
                    <a:pt x="1861616" y="139649"/>
                  </a:lnTo>
                  <a:lnTo>
                    <a:pt x="1842312" y="141122"/>
                  </a:lnTo>
                  <a:lnTo>
                    <a:pt x="1797202" y="163322"/>
                  </a:lnTo>
                  <a:lnTo>
                    <a:pt x="1772843" y="216890"/>
                  </a:lnTo>
                  <a:lnTo>
                    <a:pt x="1770786" y="240944"/>
                  </a:lnTo>
                  <a:lnTo>
                    <a:pt x="1818132" y="240944"/>
                  </a:lnTo>
                  <a:lnTo>
                    <a:pt x="1818995" y="226250"/>
                  </a:lnTo>
                  <a:lnTo>
                    <a:pt x="1821573" y="213550"/>
                  </a:lnTo>
                  <a:lnTo>
                    <a:pt x="1852739" y="182791"/>
                  </a:lnTo>
                  <a:lnTo>
                    <a:pt x="1861616" y="182041"/>
                  </a:lnTo>
                  <a:lnTo>
                    <a:pt x="1870735" y="182791"/>
                  </a:lnTo>
                  <a:lnTo>
                    <a:pt x="1901812" y="215620"/>
                  </a:lnTo>
                  <a:lnTo>
                    <a:pt x="1905114" y="250304"/>
                  </a:lnTo>
                  <a:lnTo>
                    <a:pt x="1904187" y="268922"/>
                  </a:lnTo>
                  <a:lnTo>
                    <a:pt x="1890255" y="307009"/>
                  </a:lnTo>
                  <a:lnTo>
                    <a:pt x="1862175" y="318020"/>
                  </a:lnTo>
                  <a:lnTo>
                    <a:pt x="1830793" y="318020"/>
                  </a:lnTo>
                  <a:lnTo>
                    <a:pt x="1830793" y="358762"/>
                  </a:lnTo>
                  <a:lnTo>
                    <a:pt x="1862175" y="358762"/>
                  </a:lnTo>
                  <a:lnTo>
                    <a:pt x="1870608" y="359486"/>
                  </a:lnTo>
                  <a:lnTo>
                    <a:pt x="1902917" y="392899"/>
                  </a:lnTo>
                  <a:lnTo>
                    <a:pt x="1906765" y="428675"/>
                  </a:lnTo>
                  <a:lnTo>
                    <a:pt x="1905876" y="447332"/>
                  </a:lnTo>
                  <a:lnTo>
                    <a:pt x="1892452" y="485940"/>
                  </a:lnTo>
                  <a:lnTo>
                    <a:pt x="1861616" y="498043"/>
                  </a:lnTo>
                  <a:lnTo>
                    <a:pt x="1852498" y="497293"/>
                  </a:lnTo>
                  <a:lnTo>
                    <a:pt x="1821434" y="466534"/>
                  </a:lnTo>
                  <a:lnTo>
                    <a:pt x="1818132" y="439140"/>
                  </a:lnTo>
                  <a:lnTo>
                    <a:pt x="1770786" y="439140"/>
                  </a:lnTo>
                  <a:lnTo>
                    <a:pt x="1778215" y="486079"/>
                  </a:lnTo>
                  <a:lnTo>
                    <a:pt x="1798307" y="518972"/>
                  </a:lnTo>
                  <a:lnTo>
                    <a:pt x="1842185" y="539102"/>
                  </a:lnTo>
                  <a:lnTo>
                    <a:pt x="1861616" y="540435"/>
                  </a:lnTo>
                  <a:lnTo>
                    <a:pt x="1882546" y="538822"/>
                  </a:lnTo>
                  <a:lnTo>
                    <a:pt x="1928787" y="514565"/>
                  </a:lnTo>
                  <a:lnTo>
                    <a:pt x="1941004" y="498043"/>
                  </a:lnTo>
                  <a:lnTo>
                    <a:pt x="1945309" y="489432"/>
                  </a:lnTo>
                  <a:lnTo>
                    <a:pt x="1948611" y="480148"/>
                  </a:lnTo>
                  <a:lnTo>
                    <a:pt x="1951012" y="469912"/>
                  </a:lnTo>
                  <a:lnTo>
                    <a:pt x="1952739" y="458203"/>
                  </a:lnTo>
                  <a:lnTo>
                    <a:pt x="1953768" y="445008"/>
                  </a:lnTo>
                  <a:lnTo>
                    <a:pt x="1954110" y="430339"/>
                  </a:lnTo>
                  <a:close/>
                </a:path>
                <a:path w="2834640" h="680719">
                  <a:moveTo>
                    <a:pt x="2198547" y="144056"/>
                  </a:moveTo>
                  <a:lnTo>
                    <a:pt x="2151202" y="144056"/>
                  </a:lnTo>
                  <a:lnTo>
                    <a:pt x="2151202" y="315277"/>
                  </a:lnTo>
                  <a:lnTo>
                    <a:pt x="2064219" y="315277"/>
                  </a:lnTo>
                  <a:lnTo>
                    <a:pt x="2064219" y="144056"/>
                  </a:lnTo>
                  <a:lnTo>
                    <a:pt x="2016874" y="144056"/>
                  </a:lnTo>
                  <a:lnTo>
                    <a:pt x="2016874" y="536028"/>
                  </a:lnTo>
                  <a:lnTo>
                    <a:pt x="2064219" y="536028"/>
                  </a:lnTo>
                  <a:lnTo>
                    <a:pt x="2064219" y="358216"/>
                  </a:lnTo>
                  <a:lnTo>
                    <a:pt x="2151202" y="358216"/>
                  </a:lnTo>
                  <a:lnTo>
                    <a:pt x="2151202" y="536028"/>
                  </a:lnTo>
                  <a:lnTo>
                    <a:pt x="2198547" y="536028"/>
                  </a:lnTo>
                  <a:lnTo>
                    <a:pt x="2198547" y="358216"/>
                  </a:lnTo>
                  <a:lnTo>
                    <a:pt x="2198547" y="315277"/>
                  </a:lnTo>
                  <a:lnTo>
                    <a:pt x="2198547" y="144056"/>
                  </a:lnTo>
                  <a:close/>
                </a:path>
                <a:path w="2834640" h="680719">
                  <a:moveTo>
                    <a:pt x="2420416" y="144056"/>
                  </a:moveTo>
                  <a:lnTo>
                    <a:pt x="2269020" y="144056"/>
                  </a:lnTo>
                  <a:lnTo>
                    <a:pt x="2269020" y="536028"/>
                  </a:lnTo>
                  <a:lnTo>
                    <a:pt x="2420416" y="536028"/>
                  </a:lnTo>
                  <a:lnTo>
                    <a:pt x="2420416" y="493649"/>
                  </a:lnTo>
                  <a:lnTo>
                    <a:pt x="2316365" y="493649"/>
                  </a:lnTo>
                  <a:lnTo>
                    <a:pt x="2316365" y="360413"/>
                  </a:lnTo>
                  <a:lnTo>
                    <a:pt x="2406116" y="360413"/>
                  </a:lnTo>
                  <a:lnTo>
                    <a:pt x="2406116" y="318020"/>
                  </a:lnTo>
                  <a:lnTo>
                    <a:pt x="2316365" y="318020"/>
                  </a:lnTo>
                  <a:lnTo>
                    <a:pt x="2316365" y="186436"/>
                  </a:lnTo>
                  <a:lnTo>
                    <a:pt x="2420416" y="186436"/>
                  </a:lnTo>
                  <a:lnTo>
                    <a:pt x="2420416" y="144056"/>
                  </a:lnTo>
                  <a:close/>
                </a:path>
                <a:path w="2834640" h="680719">
                  <a:moveTo>
                    <a:pt x="2654960" y="240398"/>
                  </a:moveTo>
                  <a:lnTo>
                    <a:pt x="2652788" y="216344"/>
                  </a:lnTo>
                  <a:lnTo>
                    <a:pt x="2647391" y="195389"/>
                  </a:lnTo>
                  <a:lnTo>
                    <a:pt x="2640927" y="182041"/>
                  </a:lnTo>
                  <a:lnTo>
                    <a:pt x="2638755" y="177533"/>
                  </a:lnTo>
                  <a:lnTo>
                    <a:pt x="2599207" y="145427"/>
                  </a:lnTo>
                  <a:lnTo>
                    <a:pt x="2564663" y="139649"/>
                  </a:lnTo>
                  <a:lnTo>
                    <a:pt x="2544572" y="141439"/>
                  </a:lnTo>
                  <a:lnTo>
                    <a:pt x="2497493" y="168275"/>
                  </a:lnTo>
                  <a:lnTo>
                    <a:pt x="2477160" y="206679"/>
                  </a:lnTo>
                  <a:lnTo>
                    <a:pt x="2470112" y="267919"/>
                  </a:lnTo>
                  <a:lnTo>
                    <a:pt x="2468867" y="340042"/>
                  </a:lnTo>
                  <a:lnTo>
                    <a:pt x="2469184" y="379412"/>
                  </a:lnTo>
                  <a:lnTo>
                    <a:pt x="2471661" y="438315"/>
                  </a:lnTo>
                  <a:lnTo>
                    <a:pt x="2482227" y="487591"/>
                  </a:lnTo>
                  <a:lnTo>
                    <a:pt x="2510993" y="524332"/>
                  </a:lnTo>
                  <a:lnTo>
                    <a:pt x="2564663" y="540435"/>
                  </a:lnTo>
                  <a:lnTo>
                    <a:pt x="2582075" y="539102"/>
                  </a:lnTo>
                  <a:lnTo>
                    <a:pt x="2625229" y="518972"/>
                  </a:lnTo>
                  <a:lnTo>
                    <a:pt x="2646972" y="485800"/>
                  </a:lnTo>
                  <a:lnTo>
                    <a:pt x="2654960" y="439140"/>
                  </a:lnTo>
                  <a:lnTo>
                    <a:pt x="2608161" y="439140"/>
                  </a:lnTo>
                  <a:lnTo>
                    <a:pt x="2606954" y="453110"/>
                  </a:lnTo>
                  <a:lnTo>
                    <a:pt x="2604439" y="465289"/>
                  </a:lnTo>
                  <a:lnTo>
                    <a:pt x="2574023" y="497192"/>
                  </a:lnTo>
                  <a:lnTo>
                    <a:pt x="2564663" y="498043"/>
                  </a:lnTo>
                  <a:lnTo>
                    <a:pt x="2554579" y="497116"/>
                  </a:lnTo>
                  <a:lnTo>
                    <a:pt x="2523998" y="465709"/>
                  </a:lnTo>
                  <a:lnTo>
                    <a:pt x="2517927" y="423760"/>
                  </a:lnTo>
                  <a:lnTo>
                    <a:pt x="2516403" y="373380"/>
                  </a:lnTo>
                  <a:lnTo>
                    <a:pt x="2516213" y="340042"/>
                  </a:lnTo>
                  <a:lnTo>
                    <a:pt x="2516403" y="306705"/>
                  </a:lnTo>
                  <a:lnTo>
                    <a:pt x="2517927" y="256324"/>
                  </a:lnTo>
                  <a:lnTo>
                    <a:pt x="2523998" y="214376"/>
                  </a:lnTo>
                  <a:lnTo>
                    <a:pt x="2554579" y="182968"/>
                  </a:lnTo>
                  <a:lnTo>
                    <a:pt x="2564663" y="182041"/>
                  </a:lnTo>
                  <a:lnTo>
                    <a:pt x="2574023" y="182892"/>
                  </a:lnTo>
                  <a:lnTo>
                    <a:pt x="2604439" y="214109"/>
                  </a:lnTo>
                  <a:lnTo>
                    <a:pt x="2608161" y="240398"/>
                  </a:lnTo>
                  <a:lnTo>
                    <a:pt x="2654960" y="240398"/>
                  </a:lnTo>
                  <a:close/>
                </a:path>
                <a:path w="2834640" h="680719">
                  <a:moveTo>
                    <a:pt x="2834525" y="0"/>
                  </a:moveTo>
                  <a:lnTo>
                    <a:pt x="1420545" y="0"/>
                  </a:lnTo>
                  <a:lnTo>
                    <a:pt x="1372679" y="3543"/>
                  </a:lnTo>
                  <a:lnTo>
                    <a:pt x="1326934" y="13817"/>
                  </a:lnTo>
                  <a:lnTo>
                    <a:pt x="1283830" y="30327"/>
                  </a:lnTo>
                  <a:lnTo>
                    <a:pt x="1243876" y="52552"/>
                  </a:lnTo>
                  <a:lnTo>
                    <a:pt x="1207592" y="79971"/>
                  </a:lnTo>
                  <a:lnTo>
                    <a:pt x="1175473" y="112090"/>
                  </a:lnTo>
                  <a:lnTo>
                    <a:pt x="1148054" y="148386"/>
                  </a:lnTo>
                  <a:lnTo>
                    <a:pt x="1125829" y="188341"/>
                  </a:lnTo>
                  <a:lnTo>
                    <a:pt x="1109319" y="231444"/>
                  </a:lnTo>
                  <a:lnTo>
                    <a:pt x="1099032" y="277190"/>
                  </a:lnTo>
                  <a:lnTo>
                    <a:pt x="1095502" y="325056"/>
                  </a:lnTo>
                  <a:lnTo>
                    <a:pt x="1095502" y="680554"/>
                  </a:lnTo>
                  <a:lnTo>
                    <a:pt x="1129233" y="680554"/>
                  </a:lnTo>
                  <a:lnTo>
                    <a:pt x="1129233" y="325056"/>
                  </a:lnTo>
                  <a:lnTo>
                    <a:pt x="1133055" y="277977"/>
                  </a:lnTo>
                  <a:lnTo>
                    <a:pt x="1144143" y="233260"/>
                  </a:lnTo>
                  <a:lnTo>
                    <a:pt x="1161884" y="191503"/>
                  </a:lnTo>
                  <a:lnTo>
                    <a:pt x="1185646" y="153314"/>
                  </a:lnTo>
                  <a:lnTo>
                    <a:pt x="1214831" y="119329"/>
                  </a:lnTo>
                  <a:lnTo>
                    <a:pt x="1248816" y="90144"/>
                  </a:lnTo>
                  <a:lnTo>
                    <a:pt x="1286992" y="66382"/>
                  </a:lnTo>
                  <a:lnTo>
                    <a:pt x="1328750" y="48653"/>
                  </a:lnTo>
                  <a:lnTo>
                    <a:pt x="1373479" y="37566"/>
                  </a:lnTo>
                  <a:lnTo>
                    <a:pt x="1420545" y="33731"/>
                  </a:lnTo>
                  <a:lnTo>
                    <a:pt x="2800794" y="33731"/>
                  </a:lnTo>
                  <a:lnTo>
                    <a:pt x="2800794" y="355498"/>
                  </a:lnTo>
                  <a:lnTo>
                    <a:pt x="2796971" y="402577"/>
                  </a:lnTo>
                  <a:lnTo>
                    <a:pt x="2785884" y="447294"/>
                  </a:lnTo>
                  <a:lnTo>
                    <a:pt x="2768142" y="489051"/>
                  </a:lnTo>
                  <a:lnTo>
                    <a:pt x="2744381" y="527227"/>
                  </a:lnTo>
                  <a:lnTo>
                    <a:pt x="2715196" y="561213"/>
                  </a:lnTo>
                  <a:lnTo>
                    <a:pt x="2681211" y="590397"/>
                  </a:lnTo>
                  <a:lnTo>
                    <a:pt x="2643022" y="614172"/>
                  </a:lnTo>
                  <a:lnTo>
                    <a:pt x="2601264" y="631901"/>
                  </a:lnTo>
                  <a:lnTo>
                    <a:pt x="2556548" y="642988"/>
                  </a:lnTo>
                  <a:lnTo>
                    <a:pt x="2509469" y="646823"/>
                  </a:lnTo>
                  <a:lnTo>
                    <a:pt x="1714944" y="646823"/>
                  </a:lnTo>
                  <a:lnTo>
                    <a:pt x="1714944" y="680554"/>
                  </a:lnTo>
                  <a:lnTo>
                    <a:pt x="2509469" y="680554"/>
                  </a:lnTo>
                  <a:lnTo>
                    <a:pt x="2557335" y="677011"/>
                  </a:lnTo>
                  <a:lnTo>
                    <a:pt x="2603081" y="666724"/>
                  </a:lnTo>
                  <a:lnTo>
                    <a:pt x="2646184" y="650227"/>
                  </a:lnTo>
                  <a:lnTo>
                    <a:pt x="2686139" y="628002"/>
                  </a:lnTo>
                  <a:lnTo>
                    <a:pt x="2722435" y="600570"/>
                  </a:lnTo>
                  <a:lnTo>
                    <a:pt x="2754553" y="568464"/>
                  </a:lnTo>
                  <a:lnTo>
                    <a:pt x="2781973" y="532168"/>
                  </a:lnTo>
                  <a:lnTo>
                    <a:pt x="2804198" y="492213"/>
                  </a:lnTo>
                  <a:lnTo>
                    <a:pt x="2820708" y="449110"/>
                  </a:lnTo>
                  <a:lnTo>
                    <a:pt x="2830982" y="403364"/>
                  </a:lnTo>
                  <a:lnTo>
                    <a:pt x="2834525" y="355498"/>
                  </a:lnTo>
                  <a:lnTo>
                    <a:pt x="2834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747848" y="655608"/>
            <a:ext cx="23032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35"/>
              </a:spcBef>
            </a:pPr>
            <a:r>
              <a:rPr lang="ru-RU" sz="800" spc="-15" dirty="0">
                <a:solidFill>
                  <a:srgbClr val="FFFFFF"/>
                </a:solidFill>
                <a:latin typeface="Tahoma"/>
                <a:cs typeface="Tahoma"/>
              </a:rPr>
              <a:t>ГКУ</a:t>
            </a:r>
            <a:r>
              <a:rPr lang="ru-RU" sz="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800" spc="10" dirty="0">
                <a:solidFill>
                  <a:srgbClr val="FFFFFF"/>
                </a:solidFill>
                <a:latin typeface="Tahoma"/>
                <a:cs typeface="Tahoma"/>
              </a:rPr>
              <a:t>ПК</a:t>
            </a:r>
            <a:r>
              <a:rPr lang="ru-RU" sz="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800" spc="25" dirty="0">
                <a:solidFill>
                  <a:srgbClr val="FFFFFF"/>
                </a:solidFill>
                <a:latin typeface="Tahoma"/>
                <a:cs typeface="Tahoma"/>
              </a:rPr>
              <a:t>«Центр</a:t>
            </a:r>
            <a:r>
              <a:rPr lang="ru-RU" sz="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800" spc="60" dirty="0">
                <a:solidFill>
                  <a:srgbClr val="FFFFFF"/>
                </a:solidFill>
                <a:latin typeface="Tahoma"/>
                <a:cs typeface="Tahoma"/>
              </a:rPr>
              <a:t>развития</a:t>
            </a:r>
            <a:r>
              <a:rPr lang="ru-RU" sz="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800" spc="95" dirty="0">
                <a:solidFill>
                  <a:srgbClr val="FFFFFF"/>
                </a:solidFill>
                <a:latin typeface="Tahoma"/>
                <a:cs typeface="Tahoma"/>
              </a:rPr>
              <a:t>агробизнеса»</a:t>
            </a:r>
            <a:endParaRPr lang="ru-RU" sz="800" dirty="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9354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" y="365125"/>
            <a:ext cx="10800271" cy="6165071"/>
          </a:xfrm>
        </p:spPr>
      </p:pic>
    </p:spTree>
    <p:extLst>
      <p:ext uri="{BB962C8B-B14F-4D97-AF65-F5344CB8AC3E}">
        <p14:creationId xmlns:p14="http://schemas.microsoft.com/office/powerpoint/2010/main" val="101439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0" y="543463"/>
            <a:ext cx="8782296" cy="5184475"/>
          </a:xfrm>
        </p:spPr>
      </p:pic>
    </p:spTree>
    <p:extLst>
      <p:ext uri="{BB962C8B-B14F-4D97-AF65-F5344CB8AC3E}">
        <p14:creationId xmlns:p14="http://schemas.microsoft.com/office/powerpoint/2010/main" val="427321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1" y="347872"/>
            <a:ext cx="10548939" cy="5975289"/>
          </a:xfrm>
        </p:spPr>
      </p:pic>
    </p:spTree>
    <p:extLst>
      <p:ext uri="{BB962C8B-B14F-4D97-AF65-F5344CB8AC3E}">
        <p14:creationId xmlns:p14="http://schemas.microsoft.com/office/powerpoint/2010/main" val="320391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0" y="399630"/>
            <a:ext cx="10640252" cy="5992543"/>
          </a:xfrm>
        </p:spPr>
      </p:pic>
    </p:spTree>
    <p:extLst>
      <p:ext uri="{BB962C8B-B14F-4D97-AF65-F5344CB8AC3E}">
        <p14:creationId xmlns:p14="http://schemas.microsoft.com/office/powerpoint/2010/main" val="396161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6" y="336430"/>
            <a:ext cx="10825822" cy="6064820"/>
          </a:xfrm>
        </p:spPr>
      </p:pic>
    </p:spTree>
    <p:extLst>
      <p:ext uri="{BB962C8B-B14F-4D97-AF65-F5344CB8AC3E}">
        <p14:creationId xmlns:p14="http://schemas.microsoft.com/office/powerpoint/2010/main" val="46573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3" y="319178"/>
            <a:ext cx="10953792" cy="6055744"/>
          </a:xfrm>
        </p:spPr>
      </p:pic>
    </p:spTree>
    <p:extLst>
      <p:ext uri="{BB962C8B-B14F-4D97-AF65-F5344CB8AC3E}">
        <p14:creationId xmlns:p14="http://schemas.microsoft.com/office/powerpoint/2010/main" val="227410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Государственный мониторинг зерна 2024 года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2024 году объектом мониторинга зерна является зерно мягкой и твердой пшеницы урожая 2024 года в период уборки урожая в месте выращивания с географическим указанием, предназначенное для формирования партии зерна.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мониторинг обязателен для всех производителей зерна пшеницы и осуществляется в целях получения достоверных данных по показателям качества.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Государственный мониторинг зерна на территории  Свердловской области и Пермского края осуществляется только Екатеринбургским филиалом ФГБУ «ВНИИЗЖ».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 потребительских свойств зерна БЕСПЛАТНЫЙ!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11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Государственный мониторинг зерна 2024 года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мониторинга зерна осуществляются анализ, оценка объема и потребительских свойств зерна, произведенного на территории Российской Федерации. Перечень потребительских свойств зерна для целей мониторинга зерна установлен Приказом Минсельхоза России от 08.09.2021 №611.</a:t>
            </a:r>
          </a:p>
          <a:p>
            <a:pPr marL="0" indent="4572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исследований вносятся в ФГИС «Зерно» специалистами лаборатории. </a:t>
            </a:r>
          </a:p>
          <a:p>
            <a:pPr marL="0" indent="45720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Информация о результатах исследований является общедоступной для пользователей ФГИС «Зерно».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90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57181" y="1785669"/>
            <a:ext cx="4044351" cy="44253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направляется в Екатеринбургский филиал ФГБУ «ВНИИЗЖ» не позднее чем за 10 дней до предполагаемого выезда специалиста.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m-zerno-2024@ya.ru.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Тел.:+7 (343) 264-89-55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+7 (343) 301-89-95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" y="345056"/>
            <a:ext cx="5694872" cy="65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9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5223"/>
            <a:ext cx="8901023" cy="5581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отбором проб в рамках мониторинга Вы можете: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 на ГМО в соответствии с ФЗ от 30 декабря 2021 г. N 454-ФЗ "О семеноводстве"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проб сельскохозяйственных культур: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целей декларирования;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исследования потребительских свойств;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фитосанитарное исследования.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необходимо при подаче уведомления о готовности партии зерна направить заявку  на отбор проб (форма заявки находится на сайте в разделе: Заказчикам/Бланки и образцы для заполнения)</a:t>
            </a:r>
          </a:p>
        </p:txBody>
      </p:sp>
    </p:spTree>
    <p:extLst>
      <p:ext uri="{BB962C8B-B14F-4D97-AF65-F5344CB8AC3E}">
        <p14:creationId xmlns:p14="http://schemas.microsoft.com/office/powerpoint/2010/main" val="319030504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</TotalTime>
  <Words>223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Trebuchet MS</vt:lpstr>
      <vt:lpstr>Wingdings 3</vt:lpstr>
      <vt:lpstr>Грань</vt:lpstr>
      <vt:lpstr>Работа в системе ФГИС «Зерно».  Проведение государственного мониторинга в 2024 году.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Государственный мониторинг зерна 2024 года</vt:lpstr>
      <vt:lpstr>Государственный мониторинг зерна 2024 года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системе ФГИС «Зерно». Проведение государственного мониторинга в 2024 году.</dc:title>
  <dc:creator>User</dc:creator>
  <cp:lastModifiedBy>User</cp:lastModifiedBy>
  <cp:revision>6</cp:revision>
  <dcterms:created xsi:type="dcterms:W3CDTF">2024-08-19T06:11:52Z</dcterms:created>
  <dcterms:modified xsi:type="dcterms:W3CDTF">2024-08-19T07:10:39Z</dcterms:modified>
</cp:coreProperties>
</file>